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08" r:id="rId2"/>
    <p:sldId id="256" r:id="rId3"/>
    <p:sldId id="262" r:id="rId4"/>
    <p:sldId id="257" r:id="rId5"/>
    <p:sldId id="263" r:id="rId6"/>
    <p:sldId id="311" r:id="rId7"/>
    <p:sldId id="3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0"/>
    <p:restoredTop sz="96327"/>
  </p:normalViewPr>
  <p:slideViewPr>
    <p:cSldViewPr snapToGrid="0">
      <p:cViewPr varScale="1">
        <p:scale>
          <a:sx n="77" d="100"/>
          <a:sy n="77" d="100"/>
        </p:scale>
        <p:origin x="1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742DD-CFB2-F345-B67A-BD88BC4B3E5B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EA695-BD09-614C-BC1D-160E904E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EA695-BD09-614C-BC1D-160E904E1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6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EA695-BD09-614C-BC1D-160E904E1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4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EA695-BD09-614C-BC1D-160E904E1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3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9F59-0A64-F11F-2A22-E034FEB10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52875-D9B5-3C5F-B35A-16077A2B7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E7C0E-59FF-4391-8855-2DB6DD58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02C0-7E36-11CB-307B-7BA649E7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15B40-8FC8-0630-DDF7-60F3D21F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9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DA7-24D7-546E-16AE-F0DD306C7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62D7A-A70A-EFBA-59E7-C80EFD887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D928D-15C7-5682-4012-78CD01F3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C01A9-8F8F-29CD-BBE2-2FF566D9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09295-EB67-47D8-43A4-11081EAF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DDC890-E27A-23C5-9520-828DB3098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8850B-E73D-0219-8392-A581B0AA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0DDF6-59B4-9049-9F2E-6408188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79BC-707C-7153-ECC5-F5A21FBC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D929F-EA4F-515A-4B55-D1F3CFC0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416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1EAC2-48D1-5A43-8A15-F4EDD9CF6A5B}"/>
              </a:ext>
            </a:extLst>
          </p:cNvPr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30240"/>
            <a:ext cx="3048000" cy="475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646BEAE4-16B3-0744-BFCA-11CE0C224282}" type="datetime4">
              <a:rPr lang="en-US" smtClean="0"/>
              <a:t>December 18,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49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entagon 10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992E19-AE11-6E42-B6DF-CCF5C9EF0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983" y="2603916"/>
            <a:ext cx="4754880" cy="1584960"/>
          </a:xfrm>
          <a:prstGeom prst="rect">
            <a:avLst/>
          </a:prstGeom>
        </p:spPr>
      </p:pic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rgbClr val="606060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rgbClr val="606060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rgbClr val="606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5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6354-5022-9443-29CB-54977E0C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FF52A-96F9-B4F0-6512-067D69508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EAA74-51F7-CCF2-958D-973CAE30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92624-22F1-6DE2-ACED-554ED170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4745-DE90-7C33-8857-9E29F525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D82F-4DE8-9A3B-426B-0A22BFFC3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4BF2C-0694-F318-3CDD-A80A28E13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D61A-7D53-1363-FF19-1F01EC0E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AC9D-D7B4-283E-161D-333DD4DA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213DD-0458-58B7-C691-D79309AA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6F69-3B4B-4C84-13C7-B68000C3C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D47A8-E51C-B734-E9C8-DA2F502BD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00ED1A-5F07-ABCC-046A-888506420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D846D-2578-CBEE-2E09-01D129E7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4D3F5-D2F8-BB39-1801-CEF9448F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7A83-831F-0842-365D-924207DA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1800-B772-1E69-F619-723FAB71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05563-6416-5204-D7CE-77D9359F4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9306E-0CB8-315B-3CCC-6596FA090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0C8010-C2FF-7ACF-5BED-FDA3F98E9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77C352-2224-9391-4F14-E2E6CBE7E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AE873-404D-71D4-4781-6CC39D02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E3B7D3-7AE2-EE06-C6A0-E648B6EF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4B9E3-D6FE-92BC-3CA8-00B8B447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E5AD-6A15-2743-3358-03F7A9805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94F85-04EF-5777-CC7F-F48508A6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F4B5B-0250-E09F-DECD-E522A2E7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5EA40-3A1E-0D25-B9FF-AC523009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4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86938-B332-6002-E597-E3A6C336D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E44F0-40A2-7843-C53E-52820A7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834ED-2923-33EC-DB60-37B2D653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DEF3-C1A0-C3FC-35FD-E2A93D1A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4DAE-5571-1E03-B20E-30B7621A1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C9381-7A3D-9216-4C76-746EB668D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73682-6E29-4D97-F40B-C2391E0D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123F0-DDCD-E4DC-104C-EB2E44A6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B7D01-45D5-25BD-CF30-E4BBF0CD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B3E08-B6B6-5726-4FCB-261501C9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09D91-F77A-CEBD-CAD6-0CEEE7C34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E5E81-BE3A-44BA-0CBC-3B6C9D31D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020F0-EA12-AF51-9960-AC4007D25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8CB70-FFB9-41F9-300C-DA9DB3DA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880C5-989C-68B7-3BB5-C14548C7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06B549-4EC6-9B75-F0AC-E1390745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12A6-90FB-6963-C033-81408C11C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62DD4-A5C0-2B9A-61AA-5AF95B4B8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6C07-EDD0-C947-96F4-92DA452F520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F1EDE-735F-7ABE-D04E-41913534D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526F3-213C-9244-769C-880ECDAE1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D3DD-D174-5848-A3BC-5B13835E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3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ULACNet</a:t>
            </a:r>
            <a:r>
              <a:rPr lang="en-US" dirty="0"/>
              <a:t> Annual Meeting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Gallery of Images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9, 2023</a:t>
            </a:r>
          </a:p>
        </p:txBody>
      </p:sp>
    </p:spTree>
    <p:extLst>
      <p:ext uri="{BB962C8B-B14F-4D97-AF65-F5344CB8AC3E}">
        <p14:creationId xmlns:p14="http://schemas.microsoft.com/office/powerpoint/2010/main" val="261492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0931C-ED1F-96DC-21BA-4646FB52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ULACNet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Coordinating Committee</a:t>
            </a:r>
          </a:p>
        </p:txBody>
      </p:sp>
      <p:pic>
        <p:nvPicPr>
          <p:cNvPr id="4" name="Content Placeholder 4" descr="19 members of the ULACNet Coordinating Committee smiling in a posed photograph in front of a decorative wall">
            <a:extLst>
              <a:ext uri="{FF2B5EF4-FFF2-40B4-BE49-F238E27FC236}">
                <a16:creationId xmlns:a16="http://schemas.microsoft.com/office/drawing/2014/main" id="{095C04EC-AFD8-6B30-BA10-34B3F56BA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7" r="-283" b="3422"/>
          <a:stretch/>
        </p:blipFill>
        <p:spPr>
          <a:xfrm>
            <a:off x="2410364" y="1699940"/>
            <a:ext cx="7371271" cy="47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1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2F90D-18B8-3183-B103-E8C912E5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 1: Plenary Speakers</a:t>
            </a:r>
          </a:p>
        </p:txBody>
      </p:sp>
      <p:pic>
        <p:nvPicPr>
          <p:cNvPr id="11" name="Content Placeholder 10" descr="Dr. Ana Ortiz speaking at a podium">
            <a:extLst>
              <a:ext uri="{FF2B5EF4-FFF2-40B4-BE49-F238E27FC236}">
                <a16:creationId xmlns:a16="http://schemas.microsoft.com/office/drawing/2014/main" id="{A7BD4295-18A2-2643-8676-9CBAA657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575" y="1844675"/>
            <a:ext cx="3321050" cy="4449763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8FB3A-A34C-C80F-23A1-C6F12D7D37C8}"/>
              </a:ext>
            </a:extLst>
          </p:cNvPr>
          <p:cNvSpPr txBox="1"/>
          <p:nvPr/>
        </p:nvSpPr>
        <p:spPr>
          <a:xfrm>
            <a:off x="1044575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Ana Ortiz, PhD, MPH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UPR Comprehensive Cancer Center</a:t>
            </a:r>
          </a:p>
        </p:txBody>
      </p:sp>
      <p:pic>
        <p:nvPicPr>
          <p:cNvPr id="6" name="Picture 5" descr="Dr. Carmen Zorrilla speaking at a podium">
            <a:extLst>
              <a:ext uri="{FF2B5EF4-FFF2-40B4-BE49-F238E27FC236}">
                <a16:creationId xmlns:a16="http://schemas.microsoft.com/office/drawing/2014/main" id="{10D8B7C5-F3E2-0585-96C9-C20158C9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888" y="1844675"/>
            <a:ext cx="3321050" cy="44497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F31B6-A766-569B-C8FB-453B5D6A6AE8}"/>
              </a:ext>
            </a:extLst>
          </p:cNvPr>
          <p:cNvSpPr txBox="1"/>
          <p:nvPr/>
        </p:nvSpPr>
        <p:spPr>
          <a:xfrm>
            <a:off x="4433888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Carmen </a:t>
            </a:r>
            <a:r>
              <a:rPr lang="en-US" sz="1400" dirty="0" err="1">
                <a:solidFill>
                  <a:srgbClr val="FFFFFF"/>
                </a:solidFill>
              </a:rPr>
              <a:t>Zorrilla</a:t>
            </a:r>
            <a:r>
              <a:rPr lang="en-US" sz="1400" dirty="0">
                <a:solidFill>
                  <a:srgbClr val="FFFFFF"/>
                </a:solidFill>
              </a:rPr>
              <a:t>, MD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University of Puerto Rico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3" name="Picture 12" descr="Ronaldo Andres Vasquez Maldonado speaking at a podium">
            <a:extLst>
              <a:ext uri="{FF2B5EF4-FFF2-40B4-BE49-F238E27FC236}">
                <a16:creationId xmlns:a16="http://schemas.microsoft.com/office/drawing/2014/main" id="{4E9297DC-530F-D88B-8F35-2718450D3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1844675"/>
            <a:ext cx="3321050" cy="44497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73DF4C-D153-2320-7CB8-0B197D7C3F4D}"/>
              </a:ext>
            </a:extLst>
          </p:cNvPr>
          <p:cNvSpPr txBox="1"/>
          <p:nvPr/>
        </p:nvSpPr>
        <p:spPr>
          <a:xfrm>
            <a:off x="7823200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Ronaldo Andres Vázquez Maldonado, BA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Department of Health Puerto Rico</a:t>
            </a:r>
          </a:p>
        </p:txBody>
      </p:sp>
    </p:spTree>
    <p:extLst>
      <p:ext uri="{BB962C8B-B14F-4D97-AF65-F5344CB8AC3E}">
        <p14:creationId xmlns:p14="http://schemas.microsoft.com/office/powerpoint/2010/main" val="8311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02EBF-3355-684C-4549-E74B6D43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422181"/>
            <a:ext cx="10515600" cy="1133693"/>
          </a:xfrm>
        </p:spPr>
        <p:txBody>
          <a:bodyPr>
            <a:normAutofit/>
          </a:bodyPr>
          <a:lstStyle/>
          <a:p>
            <a:r>
              <a:rPr lang="en-US" dirty="0"/>
              <a:t>Session 2: Focus Area Panels</a:t>
            </a:r>
          </a:p>
        </p:txBody>
      </p:sp>
      <p:pic>
        <p:nvPicPr>
          <p:cNvPr id="9" name="Content Placeholder 8" descr="Moderator Dr. Palefsky speaking at a podium with three panelists sitting on the right">
            <a:extLst>
              <a:ext uri="{FF2B5EF4-FFF2-40B4-BE49-F238E27FC236}">
                <a16:creationId xmlns:a16="http://schemas.microsoft.com/office/drawing/2014/main" id="{DCC53084-8BC4-B886-736B-F2BD5E58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01" y="1620483"/>
            <a:ext cx="3977989" cy="2983493"/>
          </a:xfrm>
          <a:prstGeom prst="rect">
            <a:avLst/>
          </a:prstGeom>
        </p:spPr>
      </p:pic>
      <p:pic>
        <p:nvPicPr>
          <p:cNvPr id="11" name="Picture 10" descr="Moderator Dr. Wilkin speaking at a podium with three panelists sitting on the right">
            <a:extLst>
              <a:ext uri="{FF2B5EF4-FFF2-40B4-BE49-F238E27FC236}">
                <a16:creationId xmlns:a16="http://schemas.microsoft.com/office/drawing/2014/main" id="{66170B3E-51FC-12F0-1DF3-7427888C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721" y="1605185"/>
            <a:ext cx="3977989" cy="29834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18C6FB-5306-67B0-1FD1-AA4D873C6492}"/>
              </a:ext>
            </a:extLst>
          </p:cNvPr>
          <p:cNvSpPr txBox="1"/>
          <p:nvPr/>
        </p:nvSpPr>
        <p:spPr>
          <a:xfrm>
            <a:off x="704590" y="4687298"/>
            <a:ext cx="57802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Prophylactic HPV Vaccines &amp; Precancer Therapeutics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Moderator: Joel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Palefsky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MD, University of California, San Francisco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Duerr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MD, PhD, MPH, Fred Hutchinson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Rico Mark Einstein, MD, MS, Rutgers University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Josefina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Romaguera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MD, MPH, University of Puerto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975C12-623E-284E-C2FC-F709E0E327C0}"/>
              </a:ext>
            </a:extLst>
          </p:cNvPr>
          <p:cNvSpPr txBox="1"/>
          <p:nvPr/>
        </p:nvSpPr>
        <p:spPr>
          <a:xfrm>
            <a:off x="6580508" y="4687298"/>
            <a:ext cx="56114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232">
              <a:spcAft>
                <a:spcPts val="600"/>
              </a:spcAft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Lessons Learned from the Screening Trials of </a:t>
            </a:r>
            <a:r>
              <a:rPr lang="en-US" sz="16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ULACNet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600" b="1" dirty="0"/>
              <a:t>     </a:t>
            </a: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do we go from here?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Moderator: Tim Wilkin, MD, MPH, Weil Cornell Medicine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Margaret Madeleine, MPH, PhD, Fred Hutchinson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Luisa Villa, PhD, University of São Paulo</a:t>
            </a:r>
          </a:p>
          <a:p>
            <a:pPr defTabSz="713232">
              <a:spcAft>
                <a:spcPts val="600"/>
              </a:spcAft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Salim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Barquet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MD, MSc, PhD, Instituto Nacional de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Cancerología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362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12F90D-18B8-3183-B103-E8C912E5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5" y="173743"/>
            <a:ext cx="11511455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Session 3: Emerging Investigators in </a:t>
            </a:r>
            <a:r>
              <a:rPr lang="en-US" dirty="0" err="1"/>
              <a:t>ULACNet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Dr. Arismendy Benitez speaking at a podium">
            <a:extLst>
              <a:ext uri="{FF2B5EF4-FFF2-40B4-BE49-F238E27FC236}">
                <a16:creationId xmlns:a16="http://schemas.microsoft.com/office/drawing/2014/main" id="{A7BD4295-18A2-2643-8676-9CBAA657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044575" y="1853369"/>
            <a:ext cx="3321050" cy="444106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A8FB3A-A34C-C80F-23A1-C6F12D7D37C8}"/>
              </a:ext>
            </a:extLst>
          </p:cNvPr>
          <p:cNvSpPr txBox="1"/>
          <p:nvPr/>
        </p:nvSpPr>
        <p:spPr>
          <a:xfrm>
            <a:off x="1044575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Arsimendy</a:t>
            </a:r>
            <a:r>
              <a:rPr lang="en-US" sz="1400" dirty="0">
                <a:solidFill>
                  <a:srgbClr val="FFFFFF"/>
                </a:solidFill>
              </a:rPr>
              <a:t> Benitez Abreu, MD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rgbClr val="FFFFFF"/>
                </a:solidFill>
              </a:rPr>
              <a:t>Instituto </a:t>
            </a:r>
            <a:r>
              <a:rPr lang="en-US" sz="1400" dirty="0" err="1">
                <a:solidFill>
                  <a:srgbClr val="FFFFFF"/>
                </a:solidFill>
              </a:rPr>
              <a:t>Dermatologico</a:t>
            </a:r>
            <a:r>
              <a:rPr lang="en-US" sz="1400" dirty="0">
                <a:solidFill>
                  <a:srgbClr val="FFFFFF"/>
                </a:solidFill>
              </a:rPr>
              <a:t> y </a:t>
            </a:r>
            <a:r>
              <a:rPr lang="en-US" sz="1400" dirty="0" err="1">
                <a:solidFill>
                  <a:srgbClr val="FFFFFF"/>
                </a:solidFill>
              </a:rPr>
              <a:t>Cirugia</a:t>
            </a:r>
            <a:r>
              <a:rPr lang="en-US" sz="1400" dirty="0">
                <a:solidFill>
                  <a:srgbClr val="FFFFFF"/>
                </a:solidFill>
              </a:rPr>
              <a:t> de </a:t>
            </a:r>
            <a:r>
              <a:rPr lang="en-US" sz="1400" dirty="0" err="1">
                <a:solidFill>
                  <a:srgbClr val="FFFFFF"/>
                </a:solidFill>
              </a:rPr>
              <a:t>Piel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 descr="Dr. Sayel Rivera-Garcia speaking at a podium">
            <a:extLst>
              <a:ext uri="{FF2B5EF4-FFF2-40B4-BE49-F238E27FC236}">
                <a16:creationId xmlns:a16="http://schemas.microsoft.com/office/drawing/2014/main" id="{10D8B7C5-F3E2-0585-96C9-C20158C950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3" r="6544" b="51"/>
          <a:stretch/>
        </p:blipFill>
        <p:spPr>
          <a:xfrm>
            <a:off x="4433887" y="1844675"/>
            <a:ext cx="3321050" cy="443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7F31B6-A766-569B-C8FB-453B5D6A6AE8}"/>
              </a:ext>
            </a:extLst>
          </p:cNvPr>
          <p:cNvSpPr txBox="1"/>
          <p:nvPr/>
        </p:nvSpPr>
        <p:spPr>
          <a:xfrm>
            <a:off x="4433888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Sayel</a:t>
            </a:r>
            <a:r>
              <a:rPr lang="en-US" sz="1400" dirty="0">
                <a:solidFill>
                  <a:srgbClr val="FFFFFF"/>
                </a:solidFill>
              </a:rPr>
              <a:t> Rivera-Garcia, PharmD, BCPS University of Puerto Rico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3" name="Picture 12" descr="Dr. Soto Salgado speaking at a podium">
            <a:extLst>
              <a:ext uri="{FF2B5EF4-FFF2-40B4-BE49-F238E27FC236}">
                <a16:creationId xmlns:a16="http://schemas.microsoft.com/office/drawing/2014/main" id="{4E9297DC-530F-D88B-8F35-2718450D3D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23200" y="1853369"/>
            <a:ext cx="3321050" cy="44323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73DF4C-D153-2320-7CB8-0B197D7C3F4D}"/>
              </a:ext>
            </a:extLst>
          </p:cNvPr>
          <p:cNvSpPr txBox="1"/>
          <p:nvPr/>
        </p:nvSpPr>
        <p:spPr>
          <a:xfrm>
            <a:off x="7823200" y="5405438"/>
            <a:ext cx="3321050" cy="889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rgbClr val="FFFFFF"/>
                </a:solidFill>
              </a:rPr>
              <a:t>Marievelisse</a:t>
            </a:r>
            <a:r>
              <a:rPr lang="en-US" sz="1400" dirty="0">
                <a:solidFill>
                  <a:srgbClr val="FFFFFF"/>
                </a:solidFill>
              </a:rPr>
              <a:t> Soto Salgado, DrPH, MS University of Puerto Ric</a:t>
            </a:r>
          </a:p>
        </p:txBody>
      </p:sp>
    </p:spTree>
    <p:extLst>
      <p:ext uri="{BB962C8B-B14F-4D97-AF65-F5344CB8AC3E}">
        <p14:creationId xmlns:p14="http://schemas.microsoft.com/office/powerpoint/2010/main" val="288758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9E6B7-A169-F490-1237-F31D3278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ULACNet Meeting In-Person Attendees</a:t>
            </a:r>
          </a:p>
        </p:txBody>
      </p:sp>
      <p:pic>
        <p:nvPicPr>
          <p:cNvPr id="5" name="Content Placeholder 4" descr="Around 40 people sitting in an auditorium attending the ULACNet Annual Meeting">
            <a:extLst>
              <a:ext uri="{FF2B5EF4-FFF2-40B4-BE49-F238E27FC236}">
                <a16:creationId xmlns:a16="http://schemas.microsoft.com/office/drawing/2014/main" id="{EC63EB76-1F56-2B25-5DD6-2050486EE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534" y="1516706"/>
            <a:ext cx="8616932" cy="4847024"/>
          </a:xfrm>
        </p:spPr>
      </p:pic>
    </p:spTree>
    <p:extLst>
      <p:ext uri="{BB962C8B-B14F-4D97-AF65-F5344CB8AC3E}">
        <p14:creationId xmlns:p14="http://schemas.microsoft.com/office/powerpoint/2010/main" val="295268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0B31-D048-70FC-E3FD-63F73186BDA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4172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213</Words>
  <Application>Microsoft Office PowerPoint</Application>
  <PresentationFormat>Widescreen</PresentationFormat>
  <Paragraphs>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ULACNet Annual Meeting 2023</vt:lpstr>
      <vt:lpstr>ULACNet Coordinating Committee</vt:lpstr>
      <vt:lpstr>Session 1: Plenary Speakers</vt:lpstr>
      <vt:lpstr>Session 2: Focus Area Panels</vt:lpstr>
      <vt:lpstr>Session 3: Emerging Investigators in ULACNet</vt:lpstr>
      <vt:lpstr>ULACNet Meeting In-Person Attendees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ULACNet Annual Meeting 2023</dc:title>
  <dc:creator>Brofsky, Emma (NIH/NCI) [E]</dc:creator>
  <cp:lastModifiedBy>Randall, Wayne (NIH/NCI) [C]</cp:lastModifiedBy>
  <cp:revision>8</cp:revision>
  <dcterms:created xsi:type="dcterms:W3CDTF">2023-12-04T16:39:55Z</dcterms:created>
  <dcterms:modified xsi:type="dcterms:W3CDTF">2023-12-18T21:21:46Z</dcterms:modified>
</cp:coreProperties>
</file>