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531422" r:id="rId1"/>
    <p:sldMasterId id="2147531435" r:id="rId2"/>
    <p:sldMasterId id="2147531449" r:id="rId3"/>
    <p:sldMasterId id="2147531478" r:id="rId4"/>
    <p:sldMasterId id="2147531562" r:id="rId5"/>
    <p:sldMasterId id="2147531592" r:id="rId6"/>
  </p:sldMasterIdLst>
  <p:notesMasterIdLst>
    <p:notesMasterId r:id="rId12"/>
  </p:notesMasterIdLst>
  <p:handoutMasterIdLst>
    <p:handoutMasterId r:id="rId13"/>
  </p:handoutMasterIdLst>
  <p:sldIdLst>
    <p:sldId id="3156" r:id="rId7"/>
    <p:sldId id="310" r:id="rId8"/>
    <p:sldId id="317" r:id="rId9"/>
    <p:sldId id="365" r:id="rId10"/>
    <p:sldId id="3185" r:id="rId11"/>
  </p:sldIdLst>
  <p:sldSz cx="12192000" cy="6858000"/>
  <p:notesSz cx="6858000" cy="9144000"/>
  <p:defaultTextStyle>
    <a:defPPr>
      <a:defRPr lang="en-US"/>
    </a:defPPr>
    <a:lvl1pPr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1pPr>
    <a:lvl2pPr marL="4572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2pPr>
    <a:lvl3pPr marL="9144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3pPr>
    <a:lvl4pPr marL="13716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4pPr>
    <a:lvl5pPr marL="18288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5pPr>
    <a:lvl6pPr marL="2286000" algn="l" defTabSz="914400" rtl="0" eaLnBrk="1" latinLnBrk="0" hangingPunct="1">
      <a:defRPr sz="2400" kern="1200">
        <a:solidFill>
          <a:srgbClr val="FFFFFF"/>
        </a:solidFill>
        <a:latin typeface="Arial" charset="0"/>
        <a:ea typeface="ヒラギノ角ゴ ProN W3" charset="-128"/>
        <a:cs typeface="+mn-cs"/>
        <a:sym typeface="Arial" charset="0"/>
      </a:defRPr>
    </a:lvl6pPr>
    <a:lvl7pPr marL="2743200" algn="l" defTabSz="914400" rtl="0" eaLnBrk="1" latinLnBrk="0" hangingPunct="1">
      <a:defRPr sz="2400" kern="1200">
        <a:solidFill>
          <a:srgbClr val="FFFFFF"/>
        </a:solidFill>
        <a:latin typeface="Arial" charset="0"/>
        <a:ea typeface="ヒラギノ角ゴ ProN W3" charset="-128"/>
        <a:cs typeface="+mn-cs"/>
        <a:sym typeface="Arial" charset="0"/>
      </a:defRPr>
    </a:lvl7pPr>
    <a:lvl8pPr marL="3200400" algn="l" defTabSz="914400" rtl="0" eaLnBrk="1" latinLnBrk="0" hangingPunct="1">
      <a:defRPr sz="2400" kern="1200">
        <a:solidFill>
          <a:srgbClr val="FFFFFF"/>
        </a:solidFill>
        <a:latin typeface="Arial" charset="0"/>
        <a:ea typeface="ヒラギノ角ゴ ProN W3" charset="-128"/>
        <a:cs typeface="+mn-cs"/>
        <a:sym typeface="Arial" charset="0"/>
      </a:defRPr>
    </a:lvl8pPr>
    <a:lvl9pPr marL="3657600" algn="l" defTabSz="914400" rtl="0" eaLnBrk="1" latinLnBrk="0" hangingPunct="1">
      <a:defRPr sz="2400" kern="1200">
        <a:solidFill>
          <a:srgbClr val="FFFFFF"/>
        </a:solidFill>
        <a:latin typeface="Arial" charset="0"/>
        <a:ea typeface="ヒラギノ角ゴ ProN W3" charset="-128"/>
        <a:cs typeface="+mn-cs"/>
        <a:sym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1DCCF"/>
    <a:srgbClr val="FF6666"/>
    <a:srgbClr val="636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385"/>
  </p:normalViewPr>
  <p:slideViewPr>
    <p:cSldViewPr>
      <p:cViewPr varScale="1">
        <p:scale>
          <a:sx n="59" d="100"/>
          <a:sy n="59" d="100"/>
        </p:scale>
        <p:origin x="29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945F71C-90C0-1840-A837-EB35FE526F4D}" type="datetime1">
              <a:rPr lang="en-US" altLang="en-US"/>
              <a:pPr/>
              <a:t>3/29/2022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FB4871-6231-AA44-8F61-61CA46536160}" type="slidenum">
              <a:rPr lang="en-US" altLang="en-US"/>
              <a:pPr/>
              <a:t>‹#›</a:t>
            </a:fld>
            <a:endParaRPr lang="en-US" altLang="en-US"/>
          </a:p>
        </p:txBody>
      </p:sp>
    </p:spTree>
    <p:extLst>
      <p:ext uri="{BB962C8B-B14F-4D97-AF65-F5344CB8AC3E}">
        <p14:creationId xmlns:p14="http://schemas.microsoft.com/office/powerpoint/2010/main" val="1331556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7698" name="Rectangle 1"/>
          <p:cNvSpPr>
            <a:spLocks noGrp="1" noRot="1" noChangeAspect="1" noChangeArrowheads="1" noTextEdit="1"/>
          </p:cNvSpPr>
          <p:nvPr>
            <p:ph type="sldImg"/>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4"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7620633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843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68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1604-65C3-6049-BBA8-E82F22083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8602C-E181-404A-A0CA-59C9C70EC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4F266-947C-7140-A600-93213B460D5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9CCF8AE-7F4D-764F-8A99-058BCF2A4EAD}"/>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B3F607F-D521-F84F-BA60-AD32E9B8ABCD}"/>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150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64E6-1BB1-E94E-BB5F-35F5A3EB7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FEA05-554C-424A-A718-6CB2245E9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A43C4-20E5-3745-8E94-45075674A0D6}"/>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0267AAEF-36BA-D14A-8376-288B6110172D}"/>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FBEA3591-B13A-F341-B5EB-76C01370BD63}"/>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81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69B29-4AD0-BE4D-BED1-21BBE606B4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A4645-6B1F-774B-8C66-D3AC5F6EF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BE95C-DCA5-2145-9803-3DC53D1161DF}"/>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2CFA102D-1499-F34B-A06A-EFE0F91E6D9E}"/>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5B37C9CC-5A8C-764C-B21F-8EAFC575DD8D}"/>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845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31"/>
            <a:ext cx="10363200" cy="1470422"/>
          </a:xfrm>
        </p:spPr>
        <p:txBody>
          <a:bodyPr/>
          <a:lstStyle/>
          <a:p>
            <a:r>
              <a:rPr lang="en-US"/>
              <a:t>Click to edit Master title style</a:t>
            </a:r>
          </a:p>
        </p:txBody>
      </p:sp>
      <p:sp>
        <p:nvSpPr>
          <p:cNvPr id="3" name="Subtitle 2"/>
          <p:cNvSpPr>
            <a:spLocks noGrp="1"/>
          </p:cNvSpPr>
          <p:nvPr>
            <p:ph type="subTitle" idx="1"/>
          </p:nvPr>
        </p:nvSpPr>
        <p:spPr>
          <a:xfrm>
            <a:off x="1828800" y="3885904"/>
            <a:ext cx="8534400" cy="1753195"/>
          </a:xfrm>
        </p:spPr>
        <p:txBody>
          <a:bodyPr/>
          <a:lstStyle>
            <a:lvl1pPr marL="0" indent="0" algn="ctr">
              <a:buNone/>
              <a:defRPr/>
            </a:lvl1pPr>
            <a:lvl2pPr marL="428583" indent="0" algn="ctr">
              <a:buNone/>
              <a:defRPr/>
            </a:lvl2pPr>
            <a:lvl3pPr marL="857165" indent="0" algn="ctr">
              <a:buNone/>
              <a:defRPr/>
            </a:lvl3pPr>
            <a:lvl4pPr marL="1285746" indent="0" algn="ctr">
              <a:buNone/>
              <a:defRPr/>
            </a:lvl4pPr>
            <a:lvl5pPr marL="1714328" indent="0" algn="ctr">
              <a:buNone/>
              <a:defRPr/>
            </a:lvl5pPr>
            <a:lvl6pPr marL="2142910" indent="0" algn="ctr">
              <a:buNone/>
              <a:defRPr/>
            </a:lvl6pPr>
            <a:lvl7pPr marL="2571493" indent="0" algn="ctr">
              <a:buNone/>
              <a:defRPr/>
            </a:lvl7pPr>
            <a:lvl8pPr marL="3000075" indent="0" algn="ctr">
              <a:buNone/>
              <a:defRPr/>
            </a:lvl8pPr>
            <a:lvl9pPr marL="3428657" indent="0" algn="ctr">
              <a:buNone/>
              <a:defRPr/>
            </a:lvl9pPr>
          </a:lstStyle>
          <a:p>
            <a:r>
              <a:rPr lang="en-US"/>
              <a:t>Click to edit Master subtitle style</a:t>
            </a:r>
          </a:p>
        </p:txBody>
      </p:sp>
    </p:spTree>
    <p:extLst>
      <p:ext uri="{BB962C8B-B14F-4D97-AF65-F5344CB8AC3E}">
        <p14:creationId xmlns:p14="http://schemas.microsoft.com/office/powerpoint/2010/main" val="27251621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6844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801"/>
            <a:ext cx="10363200"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319" y="2906613"/>
            <a:ext cx="10363200" cy="1500188"/>
          </a:xfrm>
        </p:spPr>
        <p:txBody>
          <a:bodyPr anchor="b"/>
          <a:lstStyle>
            <a:lvl1pPr marL="0" indent="0">
              <a:buNone/>
              <a:defRPr sz="1875"/>
            </a:lvl1pPr>
            <a:lvl2pPr marL="428583" indent="0">
              <a:buNone/>
              <a:defRPr sz="1688"/>
            </a:lvl2pPr>
            <a:lvl3pPr marL="857165" indent="0">
              <a:buNone/>
              <a:defRPr sz="1594"/>
            </a:lvl3pPr>
            <a:lvl4pPr marL="1285746" indent="0">
              <a:buNone/>
              <a:defRPr sz="1313"/>
            </a:lvl4pPr>
            <a:lvl5pPr marL="1714328" indent="0">
              <a:buNone/>
              <a:defRPr sz="1313"/>
            </a:lvl5pPr>
            <a:lvl6pPr marL="2142910" indent="0">
              <a:buNone/>
              <a:defRPr sz="1313"/>
            </a:lvl6pPr>
            <a:lvl7pPr marL="2571493" indent="0">
              <a:buNone/>
              <a:defRPr sz="1313"/>
            </a:lvl7pPr>
            <a:lvl8pPr marL="3000075" indent="0">
              <a:buNone/>
              <a:defRPr sz="1313"/>
            </a:lvl8pPr>
            <a:lvl9pPr marL="3428657" indent="0">
              <a:buNone/>
              <a:defRPr sz="1313"/>
            </a:lvl9pPr>
          </a:lstStyle>
          <a:p>
            <a:pPr lvl="0"/>
            <a:r>
              <a:rPr lang="en-US"/>
              <a:t>Click to edit Master text styles</a:t>
            </a:r>
          </a:p>
        </p:txBody>
      </p:sp>
    </p:spTree>
    <p:extLst>
      <p:ext uri="{BB962C8B-B14F-4D97-AF65-F5344CB8AC3E}">
        <p14:creationId xmlns:p14="http://schemas.microsoft.com/office/powerpoint/2010/main" val="6415364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3053" y="1848445"/>
            <a:ext cx="5540964" cy="466725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40" y="1848445"/>
            <a:ext cx="5540962" cy="466725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7487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33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20"/>
            <a:ext cx="538668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4" name="Content Placeholder 3"/>
          <p:cNvSpPr>
            <a:spLocks noGrp="1"/>
          </p:cNvSpPr>
          <p:nvPr>
            <p:ph sz="half" idx="2"/>
          </p:nvPr>
        </p:nvSpPr>
        <p:spPr>
          <a:xfrm>
            <a:off x="609600" y="2174380"/>
            <a:ext cx="538668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4420"/>
            <a:ext cx="538856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6" name="Content Placeholder 5"/>
          <p:cNvSpPr>
            <a:spLocks noGrp="1"/>
          </p:cNvSpPr>
          <p:nvPr>
            <p:ph sz="quarter" idx="4"/>
          </p:nvPr>
        </p:nvSpPr>
        <p:spPr>
          <a:xfrm>
            <a:off x="6193837" y="2174380"/>
            <a:ext cx="538856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296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8398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2136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358"/>
            <a:ext cx="4011319"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675" y="272356"/>
            <a:ext cx="6814726"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704"/>
            <a:ext cx="4011319" cy="4691063"/>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543710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B7DB-A969-2E4E-92B7-3044F2763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FB818-B547-9C46-85FC-9CF9BFD93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EEB22-04BF-0E4F-B846-967C168323A9}"/>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E5F7FF0-07FA-E049-B5F5-93303DA3E54E}"/>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324812A-309C-614E-9B02-7352A0F63A5B}"/>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281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1195"/>
            <a:ext cx="7315200"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481" y="613172"/>
            <a:ext cx="7315200" cy="4115098"/>
          </a:xfrm>
        </p:spPr>
        <p:txBody>
          <a:bodyPr/>
          <a:lstStyle>
            <a:lvl1pPr marL="0" indent="0">
              <a:buNone/>
              <a:defRPr sz="3000"/>
            </a:lvl1pPr>
            <a:lvl2pPr marL="428583" indent="0">
              <a:buNone/>
              <a:defRPr sz="2625"/>
            </a:lvl2pPr>
            <a:lvl3pPr marL="857165" indent="0">
              <a:buNone/>
              <a:defRPr sz="2250"/>
            </a:lvl3pPr>
            <a:lvl4pPr marL="1285746" indent="0">
              <a:buNone/>
              <a:defRPr sz="1875"/>
            </a:lvl4pPr>
            <a:lvl5pPr marL="1714328" indent="0">
              <a:buNone/>
              <a:defRPr sz="1875"/>
            </a:lvl5pPr>
            <a:lvl6pPr marL="2142910" indent="0">
              <a:buNone/>
              <a:defRPr sz="1875"/>
            </a:lvl6pPr>
            <a:lvl7pPr marL="2571493" indent="0">
              <a:buNone/>
              <a:defRPr sz="1875"/>
            </a:lvl7pPr>
            <a:lvl8pPr marL="3000075" indent="0">
              <a:buNone/>
              <a:defRPr sz="1875"/>
            </a:lvl8pPr>
            <a:lvl9pPr marL="3428657" indent="0">
              <a:buNone/>
              <a:defRPr sz="1875"/>
            </a:lvl9pPr>
          </a:lstStyle>
          <a:p>
            <a:pPr lvl="0"/>
            <a:endParaRPr lang="en-US" noProof="0" dirty="0"/>
          </a:p>
        </p:txBody>
      </p:sp>
      <p:sp>
        <p:nvSpPr>
          <p:cNvPr id="4" name="Text Placeholder 3"/>
          <p:cNvSpPr>
            <a:spLocks noGrp="1"/>
          </p:cNvSpPr>
          <p:nvPr>
            <p:ph type="body" sz="half" idx="2"/>
          </p:nvPr>
        </p:nvSpPr>
        <p:spPr>
          <a:xfrm>
            <a:off x="2389481" y="5366743"/>
            <a:ext cx="7315200" cy="805161"/>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35118690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5204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0904" y="381002"/>
            <a:ext cx="2814696" cy="61346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3052" y="381002"/>
            <a:ext cx="8267230" cy="61346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7619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1"/>
            <a:ext cx="11262548" cy="933153"/>
          </a:xfrm>
        </p:spPr>
        <p:txBody>
          <a:bodyPr/>
          <a:lstStyle/>
          <a:p>
            <a:r>
              <a:rPr lang="en-US"/>
              <a:t>Click to edit Master title style</a:t>
            </a:r>
          </a:p>
        </p:txBody>
      </p:sp>
      <p:sp>
        <p:nvSpPr>
          <p:cNvPr id="3" name="Text Placeholder 2"/>
          <p:cNvSpPr>
            <a:spLocks noGrp="1"/>
          </p:cNvSpPr>
          <p:nvPr>
            <p:ph type="body" sz="half" idx="1"/>
          </p:nvPr>
        </p:nvSpPr>
        <p:spPr>
          <a:xfrm>
            <a:off x="523053" y="1848445"/>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40" y="1848445"/>
            <a:ext cx="5540962"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2975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32"/>
            <a:ext cx="10363200" cy="575271"/>
          </a:xfrm>
        </p:spPr>
        <p:txBody>
          <a:bodyPr/>
          <a:lstStyle/>
          <a:p>
            <a:r>
              <a:rPr lang="en-US"/>
              <a:t>Click to edit Master title style</a:t>
            </a:r>
          </a:p>
        </p:txBody>
      </p:sp>
      <p:sp>
        <p:nvSpPr>
          <p:cNvPr id="3" name="Subtitle 2"/>
          <p:cNvSpPr>
            <a:spLocks noGrp="1"/>
          </p:cNvSpPr>
          <p:nvPr>
            <p:ph type="subTitle" idx="1"/>
          </p:nvPr>
        </p:nvSpPr>
        <p:spPr>
          <a:xfrm>
            <a:off x="1828800" y="3885904"/>
            <a:ext cx="8534400" cy="1753195"/>
          </a:xfrm>
        </p:spPr>
        <p:txBody>
          <a:bodyPr/>
          <a:lstStyle>
            <a:lvl1pPr marL="0" indent="0" algn="ctr">
              <a:buNone/>
              <a:defRPr/>
            </a:lvl1pPr>
            <a:lvl2pPr marL="428583" indent="0" algn="ctr">
              <a:buNone/>
              <a:defRPr/>
            </a:lvl2pPr>
            <a:lvl3pPr marL="857165" indent="0" algn="ctr">
              <a:buNone/>
              <a:defRPr/>
            </a:lvl3pPr>
            <a:lvl4pPr marL="1285746" indent="0" algn="ctr">
              <a:buNone/>
              <a:defRPr/>
            </a:lvl4pPr>
            <a:lvl5pPr marL="1714328" indent="0" algn="ctr">
              <a:buNone/>
              <a:defRPr/>
            </a:lvl5pPr>
            <a:lvl6pPr marL="2142910" indent="0" algn="ctr">
              <a:buNone/>
              <a:defRPr/>
            </a:lvl6pPr>
            <a:lvl7pPr marL="2571493" indent="0" algn="ctr">
              <a:buNone/>
              <a:defRPr/>
            </a:lvl7pPr>
            <a:lvl8pPr marL="3000075" indent="0" algn="ctr">
              <a:buNone/>
              <a:defRPr/>
            </a:lvl8pPr>
            <a:lvl9pPr marL="3428657" indent="0" algn="ctr">
              <a:buNone/>
              <a:defRPr/>
            </a:lvl9pPr>
          </a:lstStyle>
          <a:p>
            <a:r>
              <a:rPr lang="en-US"/>
              <a:t>Click to edit Master subtitle style</a:t>
            </a:r>
          </a:p>
        </p:txBody>
      </p:sp>
    </p:spTree>
    <p:extLst>
      <p:ext uri="{BB962C8B-B14F-4D97-AF65-F5344CB8AC3E}">
        <p14:creationId xmlns:p14="http://schemas.microsoft.com/office/powerpoint/2010/main" val="36586145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0388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801"/>
            <a:ext cx="10363200" cy="568738"/>
          </a:xfrm>
        </p:spPr>
        <p:txBody>
          <a:bodyPr/>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319" y="2906613"/>
            <a:ext cx="10363200" cy="1500188"/>
          </a:xfrm>
        </p:spPr>
        <p:txBody>
          <a:bodyPr anchor="b"/>
          <a:lstStyle>
            <a:lvl1pPr marL="0" indent="0">
              <a:buNone/>
              <a:defRPr sz="1875"/>
            </a:lvl1pPr>
            <a:lvl2pPr marL="428583" indent="0">
              <a:buNone/>
              <a:defRPr sz="1688"/>
            </a:lvl2pPr>
            <a:lvl3pPr marL="857165" indent="0">
              <a:buNone/>
              <a:defRPr sz="1594"/>
            </a:lvl3pPr>
            <a:lvl4pPr marL="1285746" indent="0">
              <a:buNone/>
              <a:defRPr sz="1313"/>
            </a:lvl4pPr>
            <a:lvl5pPr marL="1714328" indent="0">
              <a:buNone/>
              <a:defRPr sz="1313"/>
            </a:lvl5pPr>
            <a:lvl6pPr marL="2142910" indent="0">
              <a:buNone/>
              <a:defRPr sz="1313"/>
            </a:lvl6pPr>
            <a:lvl7pPr marL="2571493" indent="0">
              <a:buNone/>
              <a:defRPr sz="1313"/>
            </a:lvl7pPr>
            <a:lvl8pPr marL="3000075" indent="0">
              <a:buNone/>
              <a:defRPr sz="1313"/>
            </a:lvl8pPr>
            <a:lvl9pPr marL="3428657" indent="0">
              <a:buNone/>
              <a:defRPr sz="1313"/>
            </a:lvl9pPr>
          </a:lstStyle>
          <a:p>
            <a:pPr lvl="0"/>
            <a:r>
              <a:rPr lang="en-US"/>
              <a:t>Click to edit Master text styles</a:t>
            </a:r>
          </a:p>
        </p:txBody>
      </p:sp>
    </p:spTree>
    <p:extLst>
      <p:ext uri="{BB962C8B-B14F-4D97-AF65-F5344CB8AC3E}">
        <p14:creationId xmlns:p14="http://schemas.microsoft.com/office/powerpoint/2010/main" val="6942367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943695"/>
            <a:ext cx="5621867" cy="4513958"/>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889" y="1943695"/>
            <a:ext cx="5621867" cy="4513958"/>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2695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333"/>
            <a:ext cx="10972800" cy="5752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20"/>
            <a:ext cx="538668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4" name="Content Placeholder 3"/>
          <p:cNvSpPr>
            <a:spLocks noGrp="1"/>
          </p:cNvSpPr>
          <p:nvPr>
            <p:ph sz="half" idx="2"/>
          </p:nvPr>
        </p:nvSpPr>
        <p:spPr>
          <a:xfrm>
            <a:off x="609600" y="2174380"/>
            <a:ext cx="538668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4420"/>
            <a:ext cx="538856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6" name="Content Placeholder 5"/>
          <p:cNvSpPr>
            <a:spLocks noGrp="1"/>
          </p:cNvSpPr>
          <p:nvPr>
            <p:ph sz="quarter" idx="4"/>
          </p:nvPr>
        </p:nvSpPr>
        <p:spPr>
          <a:xfrm>
            <a:off x="6193837" y="2174380"/>
            <a:ext cx="538856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2162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737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4B07-C194-3942-98C8-5710ED018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C2B03-B9CC-6347-9A31-EA25B506A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F0CD2A-EF78-2C4F-9605-5070BCA9238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3EDE25F9-D767-8C44-8B94-6358B41F41D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576EA799-E5E6-8047-9458-07F11E225D09}"/>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6138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7865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5653"/>
            <a:ext cx="4011319" cy="30905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675" y="272356"/>
            <a:ext cx="6814726"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704"/>
            <a:ext cx="4011319" cy="4691063"/>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334969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055966"/>
            <a:ext cx="7315200" cy="310776"/>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481" y="613172"/>
            <a:ext cx="7315200" cy="4115098"/>
          </a:xfrm>
        </p:spPr>
        <p:txBody>
          <a:bodyPr/>
          <a:lstStyle>
            <a:lvl1pPr marL="0" indent="0">
              <a:buNone/>
              <a:defRPr sz="3000"/>
            </a:lvl1pPr>
            <a:lvl2pPr marL="428583" indent="0">
              <a:buNone/>
              <a:defRPr sz="2625"/>
            </a:lvl2pPr>
            <a:lvl3pPr marL="857165" indent="0">
              <a:buNone/>
              <a:defRPr sz="2250"/>
            </a:lvl3pPr>
            <a:lvl4pPr marL="1285746" indent="0">
              <a:buNone/>
              <a:defRPr sz="1875"/>
            </a:lvl4pPr>
            <a:lvl5pPr marL="1714328" indent="0">
              <a:buNone/>
              <a:defRPr sz="1875"/>
            </a:lvl5pPr>
            <a:lvl6pPr marL="2142910" indent="0">
              <a:buNone/>
              <a:defRPr sz="1875"/>
            </a:lvl6pPr>
            <a:lvl7pPr marL="2571493" indent="0">
              <a:buNone/>
              <a:defRPr sz="1875"/>
            </a:lvl7pPr>
            <a:lvl8pPr marL="3000075" indent="0">
              <a:buNone/>
              <a:defRPr sz="1875"/>
            </a:lvl8pPr>
            <a:lvl9pPr marL="3428657" indent="0">
              <a:buNone/>
              <a:defRPr sz="1875"/>
            </a:lvl9pPr>
          </a:lstStyle>
          <a:p>
            <a:pPr lvl="0"/>
            <a:endParaRPr lang="en-US" noProof="0" dirty="0"/>
          </a:p>
        </p:txBody>
      </p:sp>
      <p:sp>
        <p:nvSpPr>
          <p:cNvPr id="4" name="Text Placeholder 3"/>
          <p:cNvSpPr>
            <a:spLocks noGrp="1"/>
          </p:cNvSpPr>
          <p:nvPr>
            <p:ph type="body" sz="half" idx="2"/>
          </p:nvPr>
        </p:nvSpPr>
        <p:spPr>
          <a:xfrm>
            <a:off x="2389481" y="5366743"/>
            <a:ext cx="7315200" cy="805161"/>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19594354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3740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66348" y="634009"/>
            <a:ext cx="1164409" cy="5823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3" y="634009"/>
            <a:ext cx="8387644" cy="5823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31476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Pentagon 13"/>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accent3"/>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pic>
        <p:nvPicPr>
          <p:cNvPr id="12" name="Picture 1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8" name="Date Placeholder 3"/>
          <p:cNvSpPr>
            <a:spLocks noGrp="1"/>
          </p:cNvSpPr>
          <p:nvPr>
            <p:ph type="dt" sz="half" idx="2"/>
          </p:nvPr>
        </p:nvSpPr>
        <p:spPr>
          <a:xfrm>
            <a:off x="8534400" y="5730240"/>
            <a:ext cx="3048000" cy="475488"/>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fld id="{646BEAE4-16B3-0744-BFCA-11CE0C224282}" type="datetime4">
              <a:rPr lang="en-US" smtClean="0"/>
              <a:t>March 29, 2022</a:t>
            </a:fld>
            <a:endParaRPr lang="en-US" dirty="0"/>
          </a:p>
        </p:txBody>
      </p:sp>
    </p:spTree>
    <p:extLst>
      <p:ext uri="{BB962C8B-B14F-4D97-AF65-F5344CB8AC3E}">
        <p14:creationId xmlns:p14="http://schemas.microsoft.com/office/powerpoint/2010/main" val="524469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023915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3" name="Pentagon 12"/>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545454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Pentagon 9"/>
          <p:cNvSpPr>
            <a:spLocks noChangeAspect="1"/>
          </p:cNvSpPr>
          <p:nvPr userDrawn="1"/>
        </p:nvSpPr>
        <p:spPr>
          <a:xfrm>
            <a:off x="1" y="0"/>
            <a:ext cx="4305313" cy="6864096"/>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027023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 name="Pentagon 4"/>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160083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5DF4-8B08-1D4B-AECE-5943871BA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F50A4-C11E-6D41-835D-2C1AC51A4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92080-5C72-CF48-A304-F57445EF09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2CB41-AA67-BA4B-A8E4-E7CBBEDE33E1}"/>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00139A31-3928-604B-870A-5F87C6BDED24}"/>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BF21E4E4-994C-CE48-9CBD-A6C2083AF122}"/>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623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530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154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393742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536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728401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697606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756906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895406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632945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229345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980C-A04D-0D4F-BE67-22FB30B53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D13E1F-33C1-0F4D-9875-D0ACD2371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A10BA-3BBB-314B-8595-203A23FA1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1C8DA-6A86-3045-B43B-DC707F507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09CF6C-628F-E445-8EC0-A59156D8B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8D400-1018-2F47-A89C-78D95B1F860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8327385A-9010-6B49-BF1E-E8BF982452C9}"/>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9FFA1284-C261-2B40-BDAD-680E4BA42E21}"/>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1651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 name="Pentagon 10"/>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nvGrpSpPr>
          <p:cNvPr id="2" name="Group 1"/>
          <p:cNvGrpSpPr>
            <a:grpSpLocks noChangeAspect="1"/>
          </p:cNvGrpSpPr>
          <p:nvPr userDrawn="1"/>
        </p:nvGrpSpPr>
        <p:grpSpPr>
          <a:xfrm>
            <a:off x="3986784" y="2865121"/>
            <a:ext cx="4218368" cy="1084580"/>
            <a:chOff x="2333626" y="1990725"/>
            <a:chExt cx="4519680" cy="1162050"/>
          </a:xfrm>
        </p:grpSpPr>
        <p:pic>
          <p:nvPicPr>
            <p:cNvPr id="3" name="Picture 2" descr="4_hhs_logo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pic>
          <p:nvPicPr>
            <p:cNvPr id="6" name="Picture 5" descr="NCI-Logo-Stack-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grpSp>
      <p:sp>
        <p:nvSpPr>
          <p:cNvPr id="7"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133" b="1" dirty="0">
                <a:solidFill>
                  <a:srgbClr val="606060"/>
                </a:solidFill>
                <a:latin typeface="Arial" charset="0"/>
              </a:rPr>
              <a:t>www.cancer.gov                 www.cancer.gov/espanol</a:t>
            </a:r>
          </a:p>
        </p:txBody>
      </p:sp>
    </p:spTree>
    <p:extLst>
      <p:ext uri="{BB962C8B-B14F-4D97-AF65-F5344CB8AC3E}">
        <p14:creationId xmlns:p14="http://schemas.microsoft.com/office/powerpoint/2010/main" val="1264986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9876712" y="6339840"/>
            <a:ext cx="1255776" cy="487680"/>
          </a:xfrm>
          <a:prstGeom prst="rect">
            <a:avLst/>
          </a:prstGeom>
        </p:spPr>
        <p:txBody>
          <a:bodyPr/>
          <a:lstStyle/>
          <a:p>
            <a:fld id="{12331DAD-76C8-D143-940A-1249F810C751}" type="datetime4">
              <a:rPr lang="en-US" smtClean="0"/>
              <a:t>March 29,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11582400" y="6339840"/>
            <a:ext cx="609600" cy="487680"/>
          </a:xfrm>
          <a:prstGeom prst="rect">
            <a:avLst/>
          </a:prstGeom>
        </p:spPr>
        <p:txBody>
          <a:body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1"/>
            <a:ext cx="12192000" cy="6868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26" name="Content Placeholder 22">
            <a:extLst>
              <a:ext uri="{FF2B5EF4-FFF2-40B4-BE49-F238E27FC236}">
                <a16:creationId xmlns:a16="http://schemas.microsoft.com/office/drawing/2014/main" id="{C424A90F-84FD-434F-AF04-DB8738AB4794}"/>
              </a:ext>
            </a:extLst>
          </p:cNvPr>
          <p:cNvSpPr>
            <a:spLocks noGrp="1"/>
          </p:cNvSpPr>
          <p:nvPr>
            <p:ph sz="quarter" idx="22" hasCustomPrompt="1"/>
          </p:nvPr>
        </p:nvSpPr>
        <p:spPr>
          <a:xfrm>
            <a:off x="853441" y="6217813"/>
            <a:ext cx="2272545" cy="222818"/>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Title, Department Name</a:t>
            </a:r>
          </a:p>
        </p:txBody>
      </p:sp>
      <p:sp>
        <p:nvSpPr>
          <p:cNvPr id="28" name="Content Placeholder 22">
            <a:extLst>
              <a:ext uri="{FF2B5EF4-FFF2-40B4-BE49-F238E27FC236}">
                <a16:creationId xmlns:a16="http://schemas.microsoft.com/office/drawing/2014/main" id="{6013CCDF-D30B-8B49-870C-487BC9166588}"/>
              </a:ext>
            </a:extLst>
          </p:cNvPr>
          <p:cNvSpPr>
            <a:spLocks noGrp="1"/>
          </p:cNvSpPr>
          <p:nvPr>
            <p:ph sz="quarter" idx="23" hasCustomPrompt="1"/>
          </p:nvPr>
        </p:nvSpPr>
        <p:spPr>
          <a:xfrm>
            <a:off x="853441" y="5973973"/>
            <a:ext cx="1595565" cy="222818"/>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Presenter Name</a:t>
            </a:r>
          </a:p>
        </p:txBody>
      </p:sp>
      <p:sp>
        <p:nvSpPr>
          <p:cNvPr id="15" name="Header rule">
            <a:extLst>
              <a:ext uri="{FF2B5EF4-FFF2-40B4-BE49-F238E27FC236}">
                <a16:creationId xmlns:a16="http://schemas.microsoft.com/office/drawing/2014/main" id="{9D6D4E19-3FBE-DF40-B8C1-98D35A8D9F51}"/>
              </a:ext>
            </a:extLst>
          </p:cNvPr>
          <p:cNvSpPr/>
          <p:nvPr/>
        </p:nvSpPr>
        <p:spPr>
          <a:xfrm>
            <a:off x="853440" y="402336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7" name="Header rule">
            <a:extLst>
              <a:ext uri="{FF2B5EF4-FFF2-40B4-BE49-F238E27FC236}">
                <a16:creationId xmlns:a16="http://schemas.microsoft.com/office/drawing/2014/main" id="{09B1960F-507A-E84C-8B64-1891B754A975}"/>
              </a:ext>
            </a:extLst>
          </p:cNvPr>
          <p:cNvSpPr/>
          <p:nvPr/>
        </p:nvSpPr>
        <p:spPr>
          <a:xfrm>
            <a:off x="853440" y="243840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853440" y="631500"/>
            <a:ext cx="4572000" cy="508000"/>
          </a:xfrm>
          <a:prstGeom prst="rect">
            <a:avLst/>
          </a:prstGeom>
        </p:spPr>
      </p:pic>
      <p:sp>
        <p:nvSpPr>
          <p:cNvPr id="13" name="Picture Placeholder 5">
            <a:extLst>
              <a:ext uri="{FF2B5EF4-FFF2-40B4-BE49-F238E27FC236}">
                <a16:creationId xmlns:a16="http://schemas.microsoft.com/office/drawing/2014/main" id="{4C1BE7FB-0098-1444-898A-9FEDB68EF2C5}"/>
              </a:ext>
            </a:extLst>
          </p:cNvPr>
          <p:cNvSpPr>
            <a:spLocks noGrp="1"/>
          </p:cNvSpPr>
          <p:nvPr>
            <p:ph type="pic" sz="quarter" idx="24" hasCustomPrompt="1"/>
          </p:nvPr>
        </p:nvSpPr>
        <p:spPr>
          <a:xfrm>
            <a:off x="863598" y="635002"/>
            <a:ext cx="7419517" cy="1375519"/>
          </a:xfrm>
          <a:prstGeom prst="rect">
            <a:avLst/>
          </a:prstGeom>
        </p:spPr>
        <p:txBody>
          <a:bodyPr wrap="square" lIns="0" tIns="0" rIns="0" anchor="t" anchorCtr="0">
            <a:noAutofit/>
          </a:bodyPr>
          <a:lstStyle>
            <a:lvl1pPr marL="0" indent="0" algn="l">
              <a:buNone/>
              <a:defRPr sz="1333" u="none"/>
            </a:lvl1pPr>
          </a:lstStyle>
          <a:p>
            <a:r>
              <a:rPr lang="en-US" dirty="0"/>
              <a:t>Click the icon to insert the </a:t>
            </a:r>
            <a:r>
              <a:rPr lang="en-US" dirty="0" err="1"/>
              <a:t>Bxd-blk</a:t>
            </a:r>
            <a:r>
              <a:rPr lang="en-US" dirty="0"/>
              <a:t> or Boxed-</a:t>
            </a:r>
            <a:r>
              <a:rPr lang="en-US" dirty="0" err="1"/>
              <a:t>BlackType</a:t>
            </a:r>
            <a:r>
              <a:rPr lang="en-US" dirty="0"/>
              <a:t>, </a:t>
            </a:r>
            <a:r>
              <a:rPr lang="en-US" dirty="0" err="1"/>
              <a:t>svg</a:t>
            </a:r>
            <a:r>
              <a:rPr lang="en-US" dirty="0"/>
              <a:t> or </a:t>
            </a:r>
            <a:r>
              <a:rPr lang="en-US" dirty="0" err="1"/>
              <a:t>png</a:t>
            </a:r>
            <a:r>
              <a:rPr lang="en-US" dirty="0"/>
              <a:t> format version of your department logo. Follow the pink instructions.</a:t>
            </a:r>
          </a:p>
        </p:txBody>
      </p:sp>
      <p:sp>
        <p:nvSpPr>
          <p:cNvPr id="12" name="TextBox 11" hidden="1">
            <a:extLst>
              <a:ext uri="{FF2B5EF4-FFF2-40B4-BE49-F238E27FC236}">
                <a16:creationId xmlns:a16="http://schemas.microsoft.com/office/drawing/2014/main" id="{992A067E-6CB9-C14C-9A18-33F98E6EF3A7}"/>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6" name="Text Placeholder 5">
            <a:extLst>
              <a:ext uri="{FF2B5EF4-FFF2-40B4-BE49-F238E27FC236}">
                <a16:creationId xmlns:a16="http://schemas.microsoft.com/office/drawing/2014/main" id="{D1A3CCD6-7C87-3540-AD4F-C4E375A40A67}"/>
              </a:ext>
            </a:extLst>
          </p:cNvPr>
          <p:cNvSpPr>
            <a:spLocks noGrp="1"/>
          </p:cNvSpPr>
          <p:nvPr>
            <p:ph type="body" sz="quarter" idx="25" hasCustomPrompt="1"/>
          </p:nvPr>
        </p:nvSpPr>
        <p:spPr>
          <a:xfrm>
            <a:off x="853440" y="2194560"/>
            <a:ext cx="4567148" cy="240963"/>
          </a:xfrm>
          <a:prstGeom prst="rect">
            <a:avLst/>
          </a:prstGeom>
        </p:spPr>
        <p:txBody>
          <a:bodyPr wrap="none" lIns="18288">
            <a:spAutoFit/>
          </a:bodyPr>
          <a:lstStyle>
            <a:lvl1pPr marL="0" indent="0">
              <a:buNone/>
              <a:defRPr sz="1067" cap="all" baseline="0">
                <a:latin typeface="+mn-lt"/>
              </a:defRPr>
            </a:lvl1pPr>
            <a:lvl2pPr marL="0" indent="0">
              <a:buFont typeface="Arial" panose="020B0604020202020204" pitchFamily="34" charset="0"/>
              <a:buNone/>
              <a:defRPr sz="1067">
                <a:latin typeface="+mn-lt"/>
              </a:defRPr>
            </a:lvl2pPr>
            <a:lvl3pPr marL="484620" indent="0">
              <a:buNone/>
              <a:defRPr sz="1067">
                <a:latin typeface="+mn-lt"/>
              </a:defRPr>
            </a:lvl3pPr>
            <a:lvl4pPr marL="0" indent="0">
              <a:buNone/>
              <a:defRPr sz="1067">
                <a:latin typeface="+mn-lt"/>
              </a:defRPr>
            </a:lvl4pPr>
            <a:lvl5pPr marL="0" indent="0">
              <a:buNone/>
              <a:defRPr sz="1067">
                <a:latin typeface="+mn-lt"/>
              </a:defRPr>
            </a:lvl5pPr>
          </a:lstStyle>
          <a:p>
            <a:pPr lvl="0"/>
            <a:r>
              <a:rPr lang="en-US" dirty="0"/>
              <a:t>JOB # GOES HERE [REMOVE FOR LIVE AUDIENCE PRESENTATION]</a:t>
            </a:r>
          </a:p>
        </p:txBody>
      </p:sp>
      <p:sp>
        <p:nvSpPr>
          <p:cNvPr id="2" name="TextBox 1">
            <a:extLst>
              <a:ext uri="{FF2B5EF4-FFF2-40B4-BE49-F238E27FC236}">
                <a16:creationId xmlns:a16="http://schemas.microsoft.com/office/drawing/2014/main" id="{E2AB141D-50D8-B545-AC99-DA856384CC54}"/>
              </a:ext>
            </a:extLst>
          </p:cNvPr>
          <p:cNvSpPr txBox="1"/>
          <p:nvPr/>
        </p:nvSpPr>
        <p:spPr>
          <a:xfrm>
            <a:off x="8793019" y="406401"/>
            <a:ext cx="1902691" cy="584775"/>
          </a:xfrm>
          <a:prstGeom prst="rect">
            <a:avLst/>
          </a:prstGeom>
          <a:noFill/>
        </p:spPr>
        <p:txBody>
          <a:bodyPr wrap="square" rtlCol="0">
            <a:spAutoFit/>
          </a:bodyPr>
          <a:lstStyle/>
          <a:p>
            <a:endParaRPr lang="en-US" sz="3200" dirty="0"/>
          </a:p>
        </p:txBody>
      </p:sp>
      <p:sp>
        <p:nvSpPr>
          <p:cNvPr id="10" name="Text Placeholder 9">
            <a:extLst>
              <a:ext uri="{FF2B5EF4-FFF2-40B4-BE49-F238E27FC236}">
                <a16:creationId xmlns:a16="http://schemas.microsoft.com/office/drawing/2014/main" id="{E60C41A6-45A6-5B44-9CEC-EBB9C50F73C1}"/>
              </a:ext>
            </a:extLst>
          </p:cNvPr>
          <p:cNvSpPr>
            <a:spLocks noGrp="1"/>
          </p:cNvSpPr>
          <p:nvPr>
            <p:ph type="body" sz="quarter" idx="27" hasCustomPrompt="1"/>
          </p:nvPr>
        </p:nvSpPr>
        <p:spPr>
          <a:xfrm>
            <a:off x="4706470" y="4256635"/>
            <a:ext cx="6510169" cy="3333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 GUIDES – To make sure guides are visible, inside the View ribbon, click the Guides checkbox. Then click the icon inside the picture frame to add your logo.</a:t>
            </a:r>
          </a:p>
        </p:txBody>
      </p:sp>
      <p:sp>
        <p:nvSpPr>
          <p:cNvPr id="22" name="Text Placeholder 9">
            <a:extLst>
              <a:ext uri="{FF2B5EF4-FFF2-40B4-BE49-F238E27FC236}">
                <a16:creationId xmlns:a16="http://schemas.microsoft.com/office/drawing/2014/main" id="{A7DA1E21-D79E-F544-A510-7244E006EC4A}"/>
              </a:ext>
            </a:extLst>
          </p:cNvPr>
          <p:cNvSpPr>
            <a:spLocks noGrp="1"/>
          </p:cNvSpPr>
          <p:nvPr>
            <p:ph type="body" sz="quarter" idx="28" hasCustomPrompt="1"/>
          </p:nvPr>
        </p:nvSpPr>
        <p:spPr>
          <a:xfrm>
            <a:off x="4706470" y="4700563"/>
            <a:ext cx="6510169" cy="3333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Bxd-blk</a:t>
            </a:r>
            <a:r>
              <a:rPr lang="en-US" dirty="0"/>
              <a:t> or Boxed-</a:t>
            </a:r>
            <a:r>
              <a:rPr lang="en-US" dirty="0" err="1"/>
              <a:t>BlackType</a:t>
            </a:r>
            <a:r>
              <a:rPr lang="en-US" dirty="0"/>
              <a:t> version and it will appear in the picture frame.</a:t>
            </a:r>
          </a:p>
        </p:txBody>
      </p:sp>
      <p:sp>
        <p:nvSpPr>
          <p:cNvPr id="23" name="Text Placeholder 9">
            <a:extLst>
              <a:ext uri="{FF2B5EF4-FFF2-40B4-BE49-F238E27FC236}">
                <a16:creationId xmlns:a16="http://schemas.microsoft.com/office/drawing/2014/main" id="{624A8DDF-AAAB-5F4B-94B6-2B8F1EAAD0A7}"/>
              </a:ext>
            </a:extLst>
          </p:cNvPr>
          <p:cNvSpPr>
            <a:spLocks noGrp="1"/>
          </p:cNvSpPr>
          <p:nvPr>
            <p:ph type="body" sz="quarter" idx="29" hasCustomPrompt="1"/>
          </p:nvPr>
        </p:nvSpPr>
        <p:spPr>
          <a:xfrm>
            <a:off x="4706470" y="5144491"/>
            <a:ext cx="6510169" cy="955048"/>
          </a:xfrm>
          <a:prstGeom prst="rect">
            <a:avLst/>
          </a:prstGeom>
        </p:spPr>
        <p:txBody>
          <a:bodyPr lIns="0" tIns="45720" rIns="91440" bIns="4572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blue UCLA logo box should match up with the top and bottom guides.</a:t>
            </a:r>
          </a:p>
        </p:txBody>
      </p:sp>
      <p:sp>
        <p:nvSpPr>
          <p:cNvPr id="24" name="Text Placeholder 9">
            <a:extLst>
              <a:ext uri="{FF2B5EF4-FFF2-40B4-BE49-F238E27FC236}">
                <a16:creationId xmlns:a16="http://schemas.microsoft.com/office/drawing/2014/main" id="{780DC648-A60E-984C-B078-E1226FC92945}"/>
              </a:ext>
            </a:extLst>
          </p:cNvPr>
          <p:cNvSpPr>
            <a:spLocks noGrp="1"/>
          </p:cNvSpPr>
          <p:nvPr>
            <p:ph type="body" sz="quarter" idx="30" hasCustomPrompt="1"/>
          </p:nvPr>
        </p:nvSpPr>
        <p:spPr>
          <a:xfrm>
            <a:off x="4706470" y="6208237"/>
            <a:ext cx="6510169" cy="1671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4. POSITION – Align the blue UCLA logo box to meet the left guide. </a:t>
            </a:r>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853440" y="2481863"/>
            <a:ext cx="10363200" cy="1553823"/>
          </a:xfrm>
          <a:prstGeom prst="rect">
            <a:avLst/>
          </a:prstGeom>
        </p:spPr>
        <p:txBody>
          <a:bodyPr wrap="square" anchor="ctr" anchorCtr="0">
            <a:spAutoFit/>
          </a:bodyPr>
          <a:lstStyle>
            <a:lvl1pPr marL="0" indent="0">
              <a:buNone/>
              <a:defRPr sz="4800" b="1">
                <a:latin typeface="+mj-lt"/>
              </a:defRPr>
            </a:lvl1pPr>
            <a:lvl2pPr marL="0" indent="0">
              <a:buFont typeface="Arial" panose="020B0604020202020204" pitchFamily="34" charset="0"/>
              <a:buNone/>
              <a:defRPr sz="4800" b="1">
                <a:latin typeface="+mj-lt"/>
              </a:defRPr>
            </a:lvl2pPr>
            <a:lvl3pPr marL="484620" indent="0">
              <a:buNone/>
              <a:defRPr sz="4800" b="1">
                <a:latin typeface="+mj-lt"/>
              </a:defRPr>
            </a:lvl3pPr>
            <a:lvl4pPr marL="0" indent="0">
              <a:buNone/>
              <a:defRPr sz="4800" b="1">
                <a:latin typeface="+mj-lt"/>
              </a:defRPr>
            </a:lvl4pPr>
            <a:lvl5pPr marL="0" indent="0">
              <a:buNone/>
              <a:defRPr sz="4800" b="1">
                <a:latin typeface="+mj-lt"/>
              </a:defRPr>
            </a:lvl5pPr>
          </a:lstStyle>
          <a:p>
            <a:pPr lvl="0"/>
            <a:r>
              <a:rPr lang="en-US" dirty="0"/>
              <a:t>Presentation Opener Title</a:t>
            </a:r>
          </a:p>
          <a:p>
            <a:pPr lvl="0"/>
            <a:r>
              <a:rPr lang="en-US" dirty="0"/>
              <a:t>Goes Here</a:t>
            </a: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8793019" y="406401"/>
            <a:ext cx="1902691"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548407951"/>
      </p:ext>
    </p:extLst>
  </p:cSld>
  <p:clrMapOvr>
    <a:masterClrMapping/>
  </p:clrMapOvr>
  <p:extLst>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930815707"/>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4" name="Text Placeholder 3">
            <a:extLst>
              <a:ext uri="{FF2B5EF4-FFF2-40B4-BE49-F238E27FC236}">
                <a16:creationId xmlns:a16="http://schemas.microsoft.com/office/drawing/2014/main" id="{DF2C5F55-93C0-9344-9E3D-94935F3D2760}"/>
              </a:ext>
            </a:extLst>
          </p:cNvPr>
          <p:cNvSpPr>
            <a:spLocks noGrp="1"/>
          </p:cNvSpPr>
          <p:nvPr>
            <p:ph type="body" sz="quarter" idx="20" hasCustomPrompt="1"/>
          </p:nvPr>
        </p:nvSpPr>
        <p:spPr>
          <a:xfrm>
            <a:off x="853439" y="3535680"/>
            <a:ext cx="10363200" cy="389402"/>
          </a:xfrm>
          <a:prstGeom prst="rect">
            <a:avLst/>
          </a:prstGeom>
        </p:spPr>
        <p:txBody>
          <a:bodyPr>
            <a:spAutoFit/>
          </a:bodyPr>
          <a:lstStyle>
            <a:lvl1pPr marL="0" indent="0">
              <a:buFontTx/>
              <a:buNone/>
              <a:defRPr sz="2133" b="1" i="0" cap="all" baseline="0">
                <a:latin typeface="Helvetica" pitchFamily="2" charset="0"/>
              </a:defRPr>
            </a:lvl1pPr>
            <a:lvl2pPr>
              <a:buFontTx/>
              <a:buNone/>
              <a:defRPr b="1"/>
            </a:lvl2pPr>
            <a:lvl3pPr marL="914377" indent="0">
              <a:buFontTx/>
              <a:buNone/>
              <a:defRPr b="1"/>
            </a:lvl3pPr>
            <a:lvl4pPr marL="1371566" indent="0">
              <a:buFontTx/>
              <a:buNone/>
              <a:defRPr b="1"/>
            </a:lvl4pPr>
            <a:lvl5pPr marL="1828754" indent="0">
              <a:buFontTx/>
              <a:buNone/>
              <a:defRPr b="1"/>
            </a:lvl5pPr>
          </a:lstStyle>
          <a:p>
            <a:pPr lvl="0"/>
            <a:r>
              <a:rPr lang="en-US" dirty="0"/>
              <a:t>ADDITIONAL TEXT GOES HERE </a:t>
            </a:r>
          </a:p>
        </p:txBody>
      </p:sp>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graphicFrame>
        <p:nvGraphicFramePr>
          <p:cNvPr id="9" name="Table 8" hidden="1">
            <a:extLst>
              <a:ext uri="{FF2B5EF4-FFF2-40B4-BE49-F238E27FC236}">
                <a16:creationId xmlns:a16="http://schemas.microsoft.com/office/drawing/2014/main" id="{D23CA481-98CA-0745-833B-EFD0DBCDDA4E}"/>
              </a:ext>
            </a:extLst>
          </p:cNvPr>
          <p:cNvGraphicFramePr>
            <a:graphicFrameLocks noGrp="1"/>
          </p:cNvGraphicFramePr>
          <p:nvPr>
            <p:extLst>
              <p:ext uri="{D42A27DB-BD31-4B8C-83A1-F6EECF244321}">
                <p14:modId xmlns:p14="http://schemas.microsoft.com/office/powerpoint/2010/main" val="295735340"/>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0" name="TextBox 9">
            <a:extLst>
              <a:ext uri="{FF2B5EF4-FFF2-40B4-BE49-F238E27FC236}">
                <a16:creationId xmlns:a16="http://schemas.microsoft.com/office/drawing/2014/main" id="{4E4989E6-36D9-5E4D-A8F4-C8D9759B609B}"/>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graphicFrame>
        <p:nvGraphicFramePr>
          <p:cNvPr id="12" name="Table 11" hidden="1">
            <a:extLst>
              <a:ext uri="{FF2B5EF4-FFF2-40B4-BE49-F238E27FC236}">
                <a16:creationId xmlns:a16="http://schemas.microsoft.com/office/drawing/2014/main" id="{EF7DC21F-99F8-4F48-9203-63793CFF7D9C}"/>
              </a:ext>
            </a:extLst>
          </p:cNvPr>
          <p:cNvGraphicFramePr>
            <a:graphicFrameLocks noGrp="1"/>
          </p:cNvGraphicFramePr>
          <p:nvPr>
            <p:extLst>
              <p:ext uri="{D42A27DB-BD31-4B8C-83A1-F6EECF244321}">
                <p14:modId xmlns:p14="http://schemas.microsoft.com/office/powerpoint/2010/main" val="4033699770"/>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3" name="TextBox 12">
            <a:extLst>
              <a:ext uri="{FF2B5EF4-FFF2-40B4-BE49-F238E27FC236}">
                <a16:creationId xmlns:a16="http://schemas.microsoft.com/office/drawing/2014/main" id="{39DA3775-34D5-1E49-AF02-9E34A316EF51}"/>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spTree>
    <p:extLst>
      <p:ext uri="{BB962C8B-B14F-4D97-AF65-F5344CB8AC3E}">
        <p14:creationId xmlns:p14="http://schemas.microsoft.com/office/powerpoint/2010/main" val="330014353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86959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a:xfrm>
            <a:off x="853436" y="489869"/>
            <a:ext cx="10363200" cy="519972"/>
          </a:xfrm>
          <a:prstGeom prst="rect">
            <a:avLst/>
          </a:prstGeom>
        </p:spPr>
        <p:txBody>
          <a:bodyPr anchor="b" anchorCtr="0"/>
          <a:lstStyle/>
          <a:p>
            <a:r>
              <a:rPr lang="en-US" dirty="0"/>
              <a:t>Header w/copy</a:t>
            </a:r>
          </a:p>
        </p:txBody>
      </p:sp>
    </p:spTree>
    <p:extLst>
      <p:ext uri="{BB962C8B-B14F-4D97-AF65-F5344CB8AC3E}">
        <p14:creationId xmlns:p14="http://schemas.microsoft.com/office/powerpoint/2010/main" val="333147919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86959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a:xfrm>
            <a:off x="853439" y="489869"/>
            <a:ext cx="10363200" cy="519972"/>
          </a:xfrm>
          <a:prstGeom prst="rect">
            <a:avLst/>
          </a:prstGeom>
        </p:spPr>
        <p:txBody>
          <a:bodyPr/>
          <a:lstStyle/>
          <a:p>
            <a:r>
              <a:rPr lang="en-US" dirty="0"/>
              <a:t>Header w/copy and bullets</a:t>
            </a:r>
          </a:p>
        </p:txBody>
      </p:sp>
      <p:sp>
        <p:nvSpPr>
          <p:cNvPr id="5" name="Text Placeholder 4">
            <a:extLst>
              <a:ext uri="{FF2B5EF4-FFF2-40B4-BE49-F238E27FC236}">
                <a16:creationId xmlns:a16="http://schemas.microsoft.com/office/drawing/2014/main" id="{FEB3799F-3DE7-0C45-B34C-091D879B69B2}"/>
              </a:ext>
            </a:extLst>
          </p:cNvPr>
          <p:cNvSpPr>
            <a:spLocks noGrp="1"/>
          </p:cNvSpPr>
          <p:nvPr>
            <p:ph type="body" sz="quarter" idx="21" hasCustomPrompt="1"/>
          </p:nvPr>
        </p:nvSpPr>
        <p:spPr>
          <a:xfrm>
            <a:off x="1463041" y="3048001"/>
            <a:ext cx="9144000" cy="611001"/>
          </a:xfrm>
          <a:prstGeom prst="rect">
            <a:avLst/>
          </a:prstGeo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54646197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4511040" cy="164538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451104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705600" y="2072640"/>
            <a:ext cx="4511040" cy="164538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705600" y="1584960"/>
            <a:ext cx="451104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a:xfrm>
            <a:off x="853439" y="489869"/>
            <a:ext cx="10363200" cy="519972"/>
          </a:xfrm>
          <a:prstGeom prst="rect">
            <a:avLst/>
          </a:prstGeom>
        </p:spPr>
        <p:txBody>
          <a:bodyPr/>
          <a:lstStyle/>
          <a:p>
            <a:r>
              <a:rPr lang="en-US" dirty="0"/>
              <a:t>Header w/two columns</a:t>
            </a:r>
          </a:p>
        </p:txBody>
      </p:sp>
    </p:spTree>
    <p:extLst>
      <p:ext uri="{BB962C8B-B14F-4D97-AF65-F5344CB8AC3E}">
        <p14:creationId xmlns:p14="http://schemas.microsoft.com/office/powerpoint/2010/main" val="2262322541"/>
      </p:ext>
    </p:extLst>
  </p:cSld>
  <p:clrMapOvr>
    <a:masterClrMapping/>
  </p:clrMapOvr>
  <p:extLst>
    <p:ext uri="{DCECCB84-F9BA-43D5-87BE-67443E8EF086}">
      <p15:sldGuideLst xmlns:p15="http://schemas.microsoft.com/office/powerpoint/2012/main">
        <p15:guide id="1" pos="2880">
          <p15:clr>
            <a:srgbClr val="FBAE40"/>
          </p15:clr>
        </p15:guide>
        <p15:guide id="2" pos="309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a:xfrm>
            <a:off x="853439" y="489869"/>
            <a:ext cx="10363200" cy="519972"/>
          </a:xfrm>
          <a:prstGeom prst="rect">
            <a:avLst/>
          </a:prstGeom>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463040" y="1584960"/>
            <a:ext cx="8534400" cy="4145280"/>
          </a:xfrm>
          <a:prstGeom prst="rect">
            <a:avLst/>
          </a:prstGeom>
          <a:solidFill>
            <a:srgbClr val="DBE7F5"/>
          </a:solidFill>
        </p:spPr>
        <p:txBody>
          <a:bodyPr anchor="t" anchorCtr="1"/>
          <a:lstStyle>
            <a:lvl1pPr marL="0" indent="0" algn="ctr">
              <a:buNone/>
              <a:defRPr>
                <a:solidFill>
                  <a:srgbClr val="898989"/>
                </a:solidFill>
              </a:defRPr>
            </a:lvl1pPr>
          </a:lstStyle>
          <a:p>
            <a:r>
              <a:rPr lang="en-US"/>
              <a:t>Click icon to add table</a:t>
            </a:r>
            <a:endParaRPr lang="en-US" dirty="0"/>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10319746" y="1584961"/>
            <a:ext cx="1262655" cy="2391296"/>
          </a:xfrm>
          <a:prstGeom prst="rect">
            <a:avLst/>
          </a:prstGeom>
        </p:spPr>
        <p:txBody>
          <a:bodyPr wrap="square" lIns="0">
            <a:spAutoFit/>
          </a:bodyPr>
          <a:lstStyle>
            <a:lvl1pPr marL="0" indent="0" algn="l">
              <a:lnSpc>
                <a:spcPct val="100000"/>
              </a:lnSpc>
              <a:buNone/>
              <a:defRPr sz="1067" b="0">
                <a:solidFill>
                  <a:srgbClr val="FC28FC"/>
                </a:solidFill>
              </a:defRPr>
            </a:lvl1pPr>
            <a:lvl2pPr marL="457189" indent="0">
              <a:buNone/>
              <a:defRPr>
                <a:solidFill>
                  <a:srgbClr val="FF0000"/>
                </a:solidFill>
              </a:defRPr>
            </a:lvl2pPr>
            <a:lvl3pPr marL="914377"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dirty="0"/>
              <a:t>Input data using the custom table. If you’re not sure you’ll need this table, we recommend HIDING the slide temporarily instead of deleting it. Once deleted, the custom table can be recovered from the master source file. </a:t>
            </a:r>
          </a:p>
        </p:txBody>
      </p:sp>
    </p:spTree>
    <p:extLst>
      <p:ext uri="{BB962C8B-B14F-4D97-AF65-F5344CB8AC3E}">
        <p14:creationId xmlns:p14="http://schemas.microsoft.com/office/powerpoint/2010/main" val="26715816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096000" y="2072641"/>
            <a:ext cx="5120637" cy="1606945"/>
          </a:xfrm>
          <a:prstGeom prst="rect">
            <a:avLst/>
          </a:prstGeom>
        </p:spPr>
        <p:txBody>
          <a:bodyPr l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095999" y="1584960"/>
            <a:ext cx="5120639" cy="379656"/>
          </a:xfrm>
          <a:prstGeom prst="rect">
            <a:avLst/>
          </a:prstGeom>
        </p:spPr>
        <p:txBody>
          <a:bodyPr lIns="365760" rIns="0">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853440" y="1584960"/>
            <a:ext cx="5242560" cy="43891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a:xfrm>
            <a:off x="853439" y="489869"/>
            <a:ext cx="10363200" cy="519972"/>
          </a:xfrm>
          <a:prstGeom prst="rect">
            <a:avLst/>
          </a:prstGeom>
        </p:spPr>
        <p:txBody>
          <a:bodyPr/>
          <a:lstStyle/>
          <a:p>
            <a:r>
              <a:rPr lang="en-US" dirty="0"/>
              <a:t>Header w/one image on left</a:t>
            </a:r>
          </a:p>
        </p:txBody>
      </p:sp>
    </p:spTree>
    <p:extLst>
      <p:ext uri="{BB962C8B-B14F-4D97-AF65-F5344CB8AC3E}">
        <p14:creationId xmlns:p14="http://schemas.microsoft.com/office/powerpoint/2010/main" val="2512976041"/>
      </p:ext>
    </p:extLst>
  </p:cSld>
  <p:clrMapOvr>
    <a:masterClrMapping/>
  </p:clrMapOvr>
  <p:extLst>
    <p:ext uri="{DCECCB84-F9BA-43D5-87BE-67443E8EF086}">
      <p15:sldGuideLst xmlns:p15="http://schemas.microsoft.com/office/powerpoint/2012/main">
        <p15:guide id="1" pos="2880">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39" y="2072641"/>
            <a:ext cx="5120640" cy="1606945"/>
          </a:xfrm>
          <a:prstGeom prst="rect">
            <a:avLst/>
          </a:prstGeom>
        </p:spPr>
        <p:txBody>
          <a:bodyPr lIns="0" r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853441" y="1584960"/>
            <a:ext cx="5120639" cy="292608"/>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5974079" y="1584960"/>
            <a:ext cx="5242560" cy="43891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a:xfrm>
            <a:off x="853439" y="489869"/>
            <a:ext cx="10363200" cy="519972"/>
          </a:xfrm>
          <a:prstGeom prst="rect">
            <a:avLst/>
          </a:prstGeom>
        </p:spPr>
        <p:txBody>
          <a:bodyPr/>
          <a:lstStyle/>
          <a:p>
            <a:r>
              <a:rPr lang="en-US" dirty="0"/>
              <a:t>Header w/one image on right</a:t>
            </a:r>
          </a:p>
        </p:txBody>
      </p:sp>
    </p:spTree>
    <p:extLst>
      <p:ext uri="{BB962C8B-B14F-4D97-AF65-F5344CB8AC3E}">
        <p14:creationId xmlns:p14="http://schemas.microsoft.com/office/powerpoint/2010/main" val="3542230528"/>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270" y="1584960"/>
            <a:ext cx="4998719"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1" y="4389120"/>
            <a:ext cx="4998719" cy="109728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a:xfrm>
            <a:off x="853439" y="489869"/>
            <a:ext cx="10363200" cy="519972"/>
          </a:xfrm>
          <a:prstGeom prst="rect">
            <a:avLst/>
          </a:prstGeom>
        </p:spPr>
        <p:txBody>
          <a:bodyPr/>
          <a:lstStyle/>
          <a:p>
            <a:r>
              <a:rPr lang="en-US" dirty="0"/>
              <a:t>Header w/two images</a:t>
            </a:r>
          </a:p>
        </p:txBody>
      </p:sp>
      <p:sp>
        <p:nvSpPr>
          <p:cNvPr id="13" name="Picture Placeholder 2">
            <a:extLst>
              <a:ext uri="{FF2B5EF4-FFF2-40B4-BE49-F238E27FC236}">
                <a16:creationId xmlns:a16="http://schemas.microsoft.com/office/drawing/2014/main" id="{9C652879-E485-9847-B5DA-F17C66D89A13}"/>
              </a:ext>
            </a:extLst>
          </p:cNvPr>
          <p:cNvSpPr>
            <a:spLocks noGrp="1"/>
          </p:cNvSpPr>
          <p:nvPr>
            <p:ph type="pic" sz="quarter" idx="29"/>
          </p:nvPr>
        </p:nvSpPr>
        <p:spPr>
          <a:xfrm>
            <a:off x="6217921" y="1584960"/>
            <a:ext cx="4998719"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4" name="Text Placeholder 19">
            <a:extLst>
              <a:ext uri="{FF2B5EF4-FFF2-40B4-BE49-F238E27FC236}">
                <a16:creationId xmlns:a16="http://schemas.microsoft.com/office/drawing/2014/main" id="{3075D6A2-6D65-FC47-AC64-35561CC02CFD}"/>
              </a:ext>
            </a:extLst>
          </p:cNvPr>
          <p:cNvSpPr>
            <a:spLocks noGrp="1"/>
          </p:cNvSpPr>
          <p:nvPr>
            <p:ph type="body" sz="quarter" idx="30" hasCustomPrompt="1"/>
          </p:nvPr>
        </p:nvSpPr>
        <p:spPr>
          <a:xfrm>
            <a:off x="6217921" y="4389120"/>
            <a:ext cx="4998719" cy="109728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2684800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95FC-07C4-464A-994D-96002FAE1A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593A3-4974-F14B-BAE9-EDC6EDB44E0B}"/>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2A0B7780-D1EB-C740-BC4D-F0D73AD040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41C0D9A1-2672-1240-8BE2-3F13BB657E82}"/>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9247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 header w/two captioned images cap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5DA87-8D0D-5646-9263-BA8534F57B0F}"/>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Title 1">
            <a:extLst>
              <a:ext uri="{FF2B5EF4-FFF2-40B4-BE49-F238E27FC236}">
                <a16:creationId xmlns:a16="http://schemas.microsoft.com/office/drawing/2014/main" id="{CD6FC555-1AA9-E647-94A1-A53C5C1DD7CF}"/>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6" name="Header rule">
            <a:extLst>
              <a:ext uri="{FF2B5EF4-FFF2-40B4-BE49-F238E27FC236}">
                <a16:creationId xmlns:a16="http://schemas.microsoft.com/office/drawing/2014/main" id="{A64E2F76-6F70-6E41-8E67-76251B3CBB36}"/>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9" name="Text Placeholder 8">
            <a:extLst>
              <a:ext uri="{FF2B5EF4-FFF2-40B4-BE49-F238E27FC236}">
                <a16:creationId xmlns:a16="http://schemas.microsoft.com/office/drawing/2014/main" id="{8D21123F-3052-7448-8323-EBC781A2C598}"/>
              </a:ext>
            </a:extLst>
          </p:cNvPr>
          <p:cNvSpPr>
            <a:spLocks noGrp="1"/>
          </p:cNvSpPr>
          <p:nvPr>
            <p:ph type="body" sz="quarter" idx="24" hasCustomPrompt="1"/>
          </p:nvPr>
        </p:nvSpPr>
        <p:spPr>
          <a:xfrm>
            <a:off x="853267" y="5486401"/>
            <a:ext cx="4998719" cy="274370"/>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1" name="Rectangle 10">
            <a:extLst>
              <a:ext uri="{FF2B5EF4-FFF2-40B4-BE49-F238E27FC236}">
                <a16:creationId xmlns:a16="http://schemas.microsoft.com/office/drawing/2014/main" id="{15ECEDA9-F4E9-D546-AADD-9E9431B373F9}"/>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Title 1">
            <a:extLst>
              <a:ext uri="{FF2B5EF4-FFF2-40B4-BE49-F238E27FC236}">
                <a16:creationId xmlns:a16="http://schemas.microsoft.com/office/drawing/2014/main" id="{30B111C0-E62E-C246-80CF-91DB63D57A70}"/>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13" name="Header rule">
            <a:extLst>
              <a:ext uri="{FF2B5EF4-FFF2-40B4-BE49-F238E27FC236}">
                <a16:creationId xmlns:a16="http://schemas.microsoft.com/office/drawing/2014/main" id="{89329647-72E2-B74F-AFC5-F88F766072F0}"/>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10" name="Picture Placeholder 2">
            <a:extLst>
              <a:ext uri="{FF2B5EF4-FFF2-40B4-BE49-F238E27FC236}">
                <a16:creationId xmlns:a16="http://schemas.microsoft.com/office/drawing/2014/main" id="{3B0E2BCC-7E9A-8848-B8C5-2789C328FDF4}"/>
              </a:ext>
            </a:extLst>
          </p:cNvPr>
          <p:cNvSpPr>
            <a:spLocks noGrp="1"/>
          </p:cNvSpPr>
          <p:nvPr>
            <p:ph type="pic" sz="quarter" idx="23"/>
          </p:nvPr>
        </p:nvSpPr>
        <p:spPr>
          <a:xfrm>
            <a:off x="853269"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8">
            <a:extLst>
              <a:ext uri="{FF2B5EF4-FFF2-40B4-BE49-F238E27FC236}">
                <a16:creationId xmlns:a16="http://schemas.microsoft.com/office/drawing/2014/main" id="{B9DA235E-5166-4A4E-85BC-FDE49E99E6E3}"/>
              </a:ext>
            </a:extLst>
          </p:cNvPr>
          <p:cNvSpPr>
            <a:spLocks noGrp="1"/>
          </p:cNvSpPr>
          <p:nvPr>
            <p:ph type="body" sz="quarter" idx="25" hasCustomPrompt="1"/>
          </p:nvPr>
        </p:nvSpPr>
        <p:spPr>
          <a:xfrm>
            <a:off x="6217919" y="5486401"/>
            <a:ext cx="4998719" cy="274370"/>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7" name="Picture Placeholder 2">
            <a:extLst>
              <a:ext uri="{FF2B5EF4-FFF2-40B4-BE49-F238E27FC236}">
                <a16:creationId xmlns:a16="http://schemas.microsoft.com/office/drawing/2014/main" id="{2298A9C0-48AD-FD43-A59A-12E1524D052B}"/>
              </a:ext>
            </a:extLst>
          </p:cNvPr>
          <p:cNvSpPr>
            <a:spLocks noGrp="1"/>
          </p:cNvSpPr>
          <p:nvPr>
            <p:ph type="pic" sz="quarter" idx="26"/>
          </p:nvPr>
        </p:nvSpPr>
        <p:spPr>
          <a:xfrm>
            <a:off x="6217921"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Tree>
    <p:extLst>
      <p:ext uri="{BB962C8B-B14F-4D97-AF65-F5344CB8AC3E}">
        <p14:creationId xmlns:p14="http://schemas.microsoft.com/office/powerpoint/2010/main" val="234110120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269" y="1584960"/>
            <a:ext cx="3291840"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792480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7924800" y="1584960"/>
            <a:ext cx="3291840" cy="27432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438912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4389035" y="1584960"/>
            <a:ext cx="3291840" cy="27432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a:xfrm>
            <a:off x="853439" y="489869"/>
            <a:ext cx="10363200" cy="519972"/>
          </a:xfrm>
          <a:prstGeom prst="rect">
            <a:avLst/>
          </a:prstGeom>
        </p:spPr>
        <p:txBody>
          <a:bodyPr/>
          <a:lstStyle/>
          <a:p>
            <a:r>
              <a:rPr lang="en-US" dirty="0"/>
              <a:t>Header w/three images</a:t>
            </a:r>
          </a:p>
        </p:txBody>
      </p:sp>
    </p:spTree>
    <p:extLst>
      <p:ext uri="{BB962C8B-B14F-4D97-AF65-F5344CB8AC3E}">
        <p14:creationId xmlns:p14="http://schemas.microsoft.com/office/powerpoint/2010/main" val="15966465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40" y="4876800"/>
            <a:ext cx="10363200" cy="853440"/>
          </a:xfrm>
          <a:prstGeom prst="rect">
            <a:avLst/>
          </a:prstGeom>
        </p:spPr>
        <p:txBody>
          <a:bodyPr lIns="0" tIns="18288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440" y="1584960"/>
            <a:ext cx="10363200" cy="323088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a:xfrm>
            <a:off x="853439" y="489869"/>
            <a:ext cx="10363200" cy="519972"/>
          </a:xfrm>
          <a:prstGeom prst="rect">
            <a:avLst/>
          </a:prstGeom>
        </p:spPr>
        <p:txBody>
          <a:bodyPr/>
          <a:lstStyle/>
          <a:p>
            <a:r>
              <a:rPr lang="en-US" dirty="0"/>
              <a:t>Header w/wide image</a:t>
            </a:r>
          </a:p>
        </p:txBody>
      </p:sp>
    </p:spTree>
    <p:extLst>
      <p:ext uri="{BB962C8B-B14F-4D97-AF65-F5344CB8AC3E}">
        <p14:creationId xmlns:p14="http://schemas.microsoft.com/office/powerpoint/2010/main" val="62938728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Header w/video">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2438400" y="1584960"/>
            <a:ext cx="7315200" cy="402336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a:xfrm>
            <a:off x="853439" y="489869"/>
            <a:ext cx="10363200" cy="519972"/>
          </a:xfrm>
          <a:prstGeom prst="rect">
            <a:avLst/>
          </a:prstGeom>
        </p:spPr>
        <p:txBody>
          <a:bodyPr/>
          <a:lstStyle/>
          <a:p>
            <a:r>
              <a:rPr lang="en-US" dirty="0"/>
              <a:t>Header w/video</a:t>
            </a:r>
          </a:p>
        </p:txBody>
      </p:sp>
    </p:spTree>
    <p:extLst>
      <p:ext uri="{BB962C8B-B14F-4D97-AF65-F5344CB8AC3E}">
        <p14:creationId xmlns:p14="http://schemas.microsoft.com/office/powerpoint/2010/main" val="413059856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7559040" y="2072640"/>
            <a:ext cx="3657600" cy="1341120"/>
          </a:xfrm>
          <a:prstGeom prst="rect">
            <a:avLst/>
          </a:prstGeom>
        </p:spPr>
        <p:txBody>
          <a:bodyPr lIns="365760" r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7559040" y="1584960"/>
            <a:ext cx="3657600" cy="287259"/>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853440" y="1584960"/>
            <a:ext cx="6705600" cy="37795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a:xfrm>
            <a:off x="853439" y="489869"/>
            <a:ext cx="10363200" cy="519972"/>
          </a:xfrm>
          <a:prstGeom prst="rect">
            <a:avLst/>
          </a:prstGeom>
        </p:spPr>
        <p:txBody>
          <a:bodyPr/>
          <a:lstStyle/>
          <a:p>
            <a:r>
              <a:rPr lang="en-US" dirty="0"/>
              <a:t>Header w/video and copy</a:t>
            </a:r>
          </a:p>
        </p:txBody>
      </p:sp>
    </p:spTree>
    <p:extLst>
      <p:ext uri="{BB962C8B-B14F-4D97-AF65-F5344CB8AC3E}">
        <p14:creationId xmlns:p14="http://schemas.microsoft.com/office/powerpoint/2010/main" val="424419938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atement w/white backgroun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1"/>
            <a:ext cx="12192000" cy="613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6" name="Title 3" hidden="1">
            <a:extLst>
              <a:ext uri="{FF2B5EF4-FFF2-40B4-BE49-F238E27FC236}">
                <a16:creationId xmlns:a16="http://schemas.microsoft.com/office/drawing/2014/main" id="{47BA5E82-2DE4-214E-A6B1-6C2A16953F79}"/>
              </a:ext>
            </a:extLst>
          </p:cNvPr>
          <p:cNvSpPr txBox="1">
            <a:spLocks/>
          </p:cNvSpPr>
          <p:nvPr/>
        </p:nvSpPr>
        <p:spPr>
          <a:xfrm>
            <a:off x="1828800" y="1828896"/>
            <a:ext cx="8534400" cy="2462021"/>
          </a:xfrm>
          <a:prstGeom prst="rect">
            <a:avLst/>
          </a:prstGeom>
          <a:solidFill>
            <a:schemeClr val="bg1"/>
          </a:solidFill>
        </p:spPr>
        <p:txBody>
          <a:bodyPr vert="horz" wrap="square" lIns="0" tIns="0" rIns="0" bIns="0" rtlCol="0" anchor="ctr" anchorCtr="1">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spcBef>
                <a:spcPts val="0"/>
              </a:spcBef>
            </a:pPr>
            <a:r>
              <a:rPr lang="en-US" sz="5333" b="0" i="0" dirty="0">
                <a:solidFill>
                  <a:srgbClr val="2774AE"/>
                </a:solidFill>
                <a:latin typeface="Helvetica Regular" pitchFamily="2" charset="0"/>
              </a:rPr>
              <a:t>Lorem ipsum dolor sit </a:t>
            </a:r>
            <a:r>
              <a:rPr lang="en-US" sz="5333" b="0" i="0" dirty="0" err="1">
                <a:solidFill>
                  <a:srgbClr val="2774AE"/>
                </a:solidFill>
                <a:latin typeface="Helvetica Regular" pitchFamily="2" charset="0"/>
              </a:rPr>
              <a:t>amet</a:t>
            </a:r>
            <a:r>
              <a:rPr lang="en-US" sz="5333" b="0" i="0" dirty="0">
                <a:solidFill>
                  <a:srgbClr val="2774AE"/>
                </a:solidFill>
                <a:latin typeface="Helvetica Regular" pitchFamily="2" charset="0"/>
              </a:rPr>
              <a:t> ex </a:t>
            </a:r>
            <a:r>
              <a:rPr lang="en-US" sz="5333" b="0" i="0" dirty="0" err="1">
                <a:solidFill>
                  <a:srgbClr val="2774AE"/>
                </a:solidFill>
                <a:latin typeface="Helvetica Regular" pitchFamily="2" charset="0"/>
              </a:rPr>
              <a:t>eum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reque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graece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nam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harum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vonsequat</a:t>
            </a:r>
            <a:endParaRPr lang="en-US" sz="5333" b="0" i="0" dirty="0">
              <a:solidFill>
                <a:srgbClr val="2774AE"/>
              </a:solidFill>
              <a:latin typeface="Helvetica Regular" pitchFamily="2" charset="0"/>
            </a:endParaRPr>
          </a:p>
        </p:txBody>
      </p:sp>
      <p:sp>
        <p:nvSpPr>
          <p:cNvPr id="4" name="Text Placeholder 3">
            <a:extLst>
              <a:ext uri="{FF2B5EF4-FFF2-40B4-BE49-F238E27FC236}">
                <a16:creationId xmlns:a16="http://schemas.microsoft.com/office/drawing/2014/main" id="{9D1F839A-7F1F-7444-AF82-48ECCE4F3858}"/>
              </a:ext>
            </a:extLst>
          </p:cNvPr>
          <p:cNvSpPr>
            <a:spLocks noGrp="1"/>
          </p:cNvSpPr>
          <p:nvPr>
            <p:ph type="body" sz="quarter" idx="21" hasCustomPrompt="1"/>
          </p:nvPr>
        </p:nvSpPr>
        <p:spPr>
          <a:xfrm>
            <a:off x="1828800" y="1828801"/>
            <a:ext cx="8534400" cy="2220095"/>
          </a:xfrm>
          <a:prstGeom prst="rect">
            <a:avLst/>
          </a:prstGeom>
        </p:spPr>
        <p:txBody>
          <a:bodyPr anchor="ctr" anchorCtr="0"/>
          <a:lstStyle>
            <a:lvl1pPr marL="0" indent="0" algn="ctr">
              <a:buNone/>
              <a:defRPr sz="5333">
                <a:solidFill>
                  <a:srgbClr val="2774AE"/>
                </a:solidFill>
              </a:defRPr>
            </a:lvl1pPr>
            <a:lvl2pPr marL="365751" indent="0" algn="ctr">
              <a:buNone/>
              <a:defRPr sz="5333">
                <a:solidFill>
                  <a:srgbClr val="2774AE"/>
                </a:solidFill>
              </a:defRPr>
            </a:lvl2pPr>
            <a:lvl3pPr marL="731502" indent="0" algn="ctr">
              <a:buNone/>
              <a:defRPr sz="5333">
                <a:solidFill>
                  <a:srgbClr val="2774AE"/>
                </a:solidFill>
              </a:defRPr>
            </a:lvl3pPr>
            <a:lvl4pPr marL="1097253" indent="0" algn="ctr">
              <a:buNone/>
              <a:defRPr sz="5333">
                <a:solidFill>
                  <a:srgbClr val="2774AE"/>
                </a:solidFill>
              </a:defRPr>
            </a:lvl4pPr>
            <a:lvl5pPr marL="1463003" indent="0" algn="ctr">
              <a:buNone/>
              <a:defRPr sz="5333">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421186021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168665963"/>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graphicFrame>
        <p:nvGraphicFramePr>
          <p:cNvPr id="8" name="Table 7" hidden="1">
            <a:extLst>
              <a:ext uri="{FF2B5EF4-FFF2-40B4-BE49-F238E27FC236}">
                <a16:creationId xmlns:a16="http://schemas.microsoft.com/office/drawing/2014/main" id="{3E58A6EC-219D-294A-BBEF-94C49557B0E2}"/>
              </a:ext>
            </a:extLst>
          </p:cNvPr>
          <p:cNvGraphicFramePr>
            <a:graphicFrameLocks noGrp="1"/>
          </p:cNvGraphicFramePr>
          <p:nvPr>
            <p:extLst>
              <p:ext uri="{D42A27DB-BD31-4B8C-83A1-F6EECF244321}">
                <p14:modId xmlns:p14="http://schemas.microsoft.com/office/powerpoint/2010/main" val="2462943232"/>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9" name="TextBox 8">
            <a:extLst>
              <a:ext uri="{FF2B5EF4-FFF2-40B4-BE49-F238E27FC236}">
                <a16:creationId xmlns:a16="http://schemas.microsoft.com/office/drawing/2014/main" id="{4DAC7F78-240E-AF4B-89D8-273442F5E4BE}"/>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graphicFrame>
        <p:nvGraphicFramePr>
          <p:cNvPr id="10" name="Table 9" hidden="1">
            <a:extLst>
              <a:ext uri="{FF2B5EF4-FFF2-40B4-BE49-F238E27FC236}">
                <a16:creationId xmlns:a16="http://schemas.microsoft.com/office/drawing/2014/main" id="{C425352E-7739-E248-9E50-3F3E8D851A47}"/>
              </a:ext>
            </a:extLst>
          </p:cNvPr>
          <p:cNvGraphicFramePr>
            <a:graphicFrameLocks noGrp="1"/>
          </p:cNvGraphicFramePr>
          <p:nvPr>
            <p:extLst>
              <p:ext uri="{D42A27DB-BD31-4B8C-83A1-F6EECF244321}">
                <p14:modId xmlns:p14="http://schemas.microsoft.com/office/powerpoint/2010/main" val="742402394"/>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2" name="TextBox 11">
            <a:extLst>
              <a:ext uri="{FF2B5EF4-FFF2-40B4-BE49-F238E27FC236}">
                <a16:creationId xmlns:a16="http://schemas.microsoft.com/office/drawing/2014/main" id="{07F6C067-AD68-524C-91AC-545B0A590C4C}"/>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Tree>
    <p:extLst>
      <p:ext uri="{BB962C8B-B14F-4D97-AF65-F5344CB8AC3E}">
        <p14:creationId xmlns:p14="http://schemas.microsoft.com/office/powerpoint/2010/main" val="1966962387"/>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054063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3762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374886"/>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25461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6050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46CE7-B7DD-674B-8DBE-ACBED9D08AF5}"/>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F7C487FB-D2DA-6345-AE91-2B2B344C1D48}"/>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53B2653-A4D5-A145-BBFE-FA85ED73FAE7}"/>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88707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99777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503650"/>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03650"/>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7262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90988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3205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144463"/>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3205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144463"/>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1470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064427"/>
          </a:xfrm>
        </p:spPr>
        <p:txBody>
          <a:bodyPr/>
          <a:lstStyle/>
          <a:p>
            <a:r>
              <a:rPr lang="en-US" dirty="0"/>
              <a:t>Click to edit Master title style</a:t>
            </a:r>
          </a:p>
        </p:txBody>
      </p:sp>
    </p:spTree>
    <p:extLst>
      <p:ext uri="{BB962C8B-B14F-4D97-AF65-F5344CB8AC3E}">
        <p14:creationId xmlns:p14="http://schemas.microsoft.com/office/powerpoint/2010/main" val="41960482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784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9575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2094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770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52778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709714"/>
            <a:ext cx="10515600" cy="40857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2383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4690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4690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579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9"/>
          <p:cNvSpPr>
            <a:spLocks noGrp="1"/>
          </p:cNvSpPr>
          <p:nvPr>
            <p:ph type="body" sz="quarter" idx="15" hasCustomPrompt="1"/>
          </p:nvPr>
        </p:nvSpPr>
        <p:spPr bwMode="gray">
          <a:xfrm>
            <a:off x="407877" y="1097503"/>
            <a:ext cx="10006785" cy="277007"/>
          </a:xfrm>
          <a:prstGeom prst="rect">
            <a:avLst/>
          </a:prstGeom>
          <a:noFill/>
        </p:spPr>
        <p:txBody>
          <a:bodyPr wrap="square" rtlCol="0">
            <a:spAutoFit/>
          </a:bodyPr>
          <a:lstStyle>
            <a:lvl1pPr marL="0" indent="0" algn="l" rtl="0" fontAlgn="base">
              <a:lnSpc>
                <a:spcPct val="90000"/>
              </a:lnSpc>
              <a:spcBef>
                <a:spcPts val="225"/>
              </a:spcBef>
              <a:spcAft>
                <a:spcPct val="0"/>
              </a:spcAft>
              <a:buNone/>
              <a:defRPr lang="en-US" sz="1500" b="1" kern="1200" smtClean="0">
                <a:solidFill>
                  <a:schemeClr val="tx1"/>
                </a:solidFill>
                <a:latin typeface="+mj-lt"/>
                <a:ea typeface="+mn-ea"/>
                <a:cs typeface="+mn-cs"/>
              </a:defRPr>
            </a:lvl1pPr>
            <a:lvl2pPr algn="l" rtl="0" fontAlgn="base">
              <a:lnSpc>
                <a:spcPct val="90000"/>
              </a:lnSpc>
              <a:spcBef>
                <a:spcPct val="0"/>
              </a:spcBef>
              <a:spcAft>
                <a:spcPct val="0"/>
              </a:spcAft>
              <a:defRPr lang="en-US" sz="17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7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7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7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a:xfrm>
            <a:off x="352060" y="6162412"/>
            <a:ext cx="10346421" cy="196208"/>
          </a:xfrm>
          <a:prstGeom prst="rect">
            <a:avLst/>
          </a:prstGeom>
        </p:spPr>
        <p:txBody>
          <a:bodyPr wrap="square" lIns="45720" tIns="45720" rIns="45720" bIns="45720" anchor="b" anchorCtr="0">
            <a:spAutoFit/>
          </a:bodyPr>
          <a:lstStyle>
            <a:lvl1pPr marL="0" indent="0">
              <a:spcBef>
                <a:spcPts val="75"/>
              </a:spcBef>
              <a:buNone/>
              <a:defRPr sz="750">
                <a:solidFill>
                  <a:schemeClr val="tx1"/>
                </a:solidFill>
                <a:latin typeface="+mn-lt"/>
                <a:cs typeface="Arial" pitchFamily="34" charset="0"/>
              </a:defRPr>
            </a:lvl1pPr>
          </a:lstStyle>
          <a:p>
            <a:pPr lvl="0"/>
            <a:r>
              <a:rPr lang="en-US" dirty="0"/>
              <a:t>Click to edit source</a:t>
            </a:r>
          </a:p>
        </p:txBody>
      </p:sp>
      <p:sp>
        <p:nvSpPr>
          <p:cNvPr id="2" name="Rectangle 1"/>
          <p:cNvSpPr/>
          <p:nvPr userDrawn="1"/>
        </p:nvSpPr>
        <p:spPr>
          <a:xfrm>
            <a:off x="5130800" y="6553200"/>
            <a:ext cx="1981200" cy="190500"/>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685845" rtl="0" eaLnBrk="1" fontAlgn="base" latinLnBrk="0" hangingPunct="1">
              <a:lnSpc>
                <a:spcPct val="90000"/>
              </a:lnSpc>
              <a:spcBef>
                <a:spcPts val="0"/>
              </a:spcBef>
              <a:spcAft>
                <a:spcPct val="0"/>
              </a:spcAft>
              <a:buClr>
                <a:srgbClr val="ED7D31"/>
              </a:buClr>
              <a:buSzPct val="90000"/>
              <a:buFontTx/>
              <a:buNone/>
              <a:tabLst/>
              <a:defRPr/>
            </a:pPr>
            <a:endParaRPr kumimoji="0" lang="en-US" sz="15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25913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Title with Photo">
    <p:spTree>
      <p:nvGrpSpPr>
        <p:cNvPr id="1" name=""/>
        <p:cNvGrpSpPr/>
        <p:nvPr/>
      </p:nvGrpSpPr>
      <p:grpSpPr>
        <a:xfrm>
          <a:off x="0" y="0"/>
          <a:ext cx="0" cy="0"/>
          <a:chOff x="0" y="0"/>
          <a:chExt cx="0" cy="0"/>
        </a:xfrm>
      </p:grpSpPr>
      <p:sp>
        <p:nvSpPr>
          <p:cNvPr id="2" name="Title 1"/>
          <p:cNvSpPr>
            <a:spLocks noGrp="1"/>
          </p:cNvSpPr>
          <p:nvPr>
            <p:ph type="ctrTitle"/>
          </p:nvPr>
        </p:nvSpPr>
        <p:spPr>
          <a:xfrm>
            <a:off x="1250674" y="2528783"/>
            <a:ext cx="3056283" cy="1801235"/>
          </a:xfrm>
          <a:noFill/>
        </p:spPr>
        <p:txBody>
          <a:bodyPr anchor="ctr">
            <a:normAutofit/>
          </a:bodyPr>
          <a:lstStyle>
            <a:lvl1pPr algn="l">
              <a:lnSpc>
                <a:spcPct val="80000"/>
              </a:lnSpc>
              <a:defRPr sz="4500">
                <a:solidFill>
                  <a:srgbClr val="FFFFFF"/>
                </a:solidFill>
              </a:defRPr>
            </a:lvl1pPr>
          </a:lstStyle>
          <a:p>
            <a:r>
              <a:rPr lang="en-US" dirty="0"/>
              <a:t>Click to edit Master title style</a:t>
            </a:r>
          </a:p>
        </p:txBody>
      </p:sp>
      <p:sp>
        <p:nvSpPr>
          <p:cNvPr id="5" name="Picture Placeholder 4"/>
          <p:cNvSpPr>
            <a:spLocks noGrp="1"/>
          </p:cNvSpPr>
          <p:nvPr>
            <p:ph type="pic" sz="quarter" idx="10"/>
          </p:nvPr>
        </p:nvSpPr>
        <p:spPr>
          <a:xfrm>
            <a:off x="0" y="0"/>
            <a:ext cx="12192000" cy="5234609"/>
          </a:xfrm>
          <a:solidFill>
            <a:schemeClr val="bg2"/>
          </a:solidFill>
        </p:spPr>
        <p:txBody>
          <a:bodyPr vert="horz" lIns="0" tIns="0" rIns="0" bIns="0" rtlCol="0">
            <a:normAutofit/>
          </a:bodyPr>
          <a:lstStyle>
            <a:lvl1pPr>
              <a:defRPr lang="en-US" sz="1000"/>
            </a:lvl1pPr>
          </a:lstStyle>
          <a:p>
            <a:pPr lvl="0"/>
            <a:endParaRPr lang="en-US"/>
          </a:p>
        </p:txBody>
      </p:sp>
      <p:sp>
        <p:nvSpPr>
          <p:cNvPr id="3" name="Subtitle 2"/>
          <p:cNvSpPr>
            <a:spLocks noGrp="1"/>
          </p:cNvSpPr>
          <p:nvPr>
            <p:ph type="subTitle" idx="1"/>
          </p:nvPr>
        </p:nvSpPr>
        <p:spPr>
          <a:xfrm>
            <a:off x="1250674" y="5234609"/>
            <a:ext cx="3591339" cy="1318591"/>
          </a:xfrm>
          <a:solidFill>
            <a:srgbClr val="FFFFFF">
              <a:alpha val="50196"/>
            </a:srgbClr>
          </a:solidFill>
          <a:ln>
            <a:noFill/>
          </a:ln>
        </p:spPr>
        <p:txBody>
          <a:bodyPr lIns="274320" anchor="ctr">
            <a:normAutofit/>
          </a:bodyPr>
          <a:lstStyle>
            <a:lvl1pPr marL="0" indent="0" algn="l">
              <a:buNone/>
              <a:defRPr sz="1800">
                <a:solidFill>
                  <a:srgbClr val="1B376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p:cNvSpPr>
            <a:spLocks noGrp="1"/>
          </p:cNvSpPr>
          <p:nvPr>
            <p:ph type="body" sz="quarter" idx="11"/>
          </p:nvPr>
        </p:nvSpPr>
        <p:spPr>
          <a:xfrm>
            <a:off x="1527858" y="3773348"/>
            <a:ext cx="3079067" cy="1226916"/>
          </a:xfrm>
        </p:spPr>
        <p:txBody>
          <a:bodyPr anchor="b"/>
          <a:lstStyle>
            <a:lvl1pPr>
              <a:defRPr baseline="0">
                <a:solidFill>
                  <a:srgbClr val="FFFFFF"/>
                </a:solidFill>
              </a:defRPr>
            </a:lvl1pPr>
          </a:lstStyle>
          <a:p>
            <a:pPr lvl="0"/>
            <a:r>
              <a:rPr lang="en-US" dirty="0"/>
              <a:t>Click to edit Master text styles</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03889" y="5328424"/>
            <a:ext cx="4931797" cy="573870"/>
          </a:xfrm>
          <a:prstGeom prst="rect">
            <a:avLst/>
          </a:prstGeom>
        </p:spPr>
      </p:pic>
      <p:pic>
        <p:nvPicPr>
          <p:cNvPr id="10" name="Picture 2" descr="https://medicine.yale.edu/ipc/what/identity/YSM_Shield_CMYK_49074_284_6437_v4.jpg">
            <a:extLst>
              <a:ext uri="{FF2B5EF4-FFF2-40B4-BE49-F238E27FC236}">
                <a16:creationId xmlns:a16="http://schemas.microsoft.com/office/drawing/2014/main" id="{150AEFBF-AE49-492E-8540-928B7462AEE4}"/>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7589877" y="6087874"/>
            <a:ext cx="349286" cy="4370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medicine.yale.edu/ipc/what/identity/YSM_YaleBlue_CMYK_49073_284_6437_v4.jpg">
            <a:extLst>
              <a:ext uri="{FF2B5EF4-FFF2-40B4-BE49-F238E27FC236}">
                <a16:creationId xmlns:a16="http://schemas.microsoft.com/office/drawing/2014/main" id="{C3888090-1427-469D-9538-45922DEBBF09}"/>
              </a:ext>
            </a:extLst>
          </p:cNvPr>
          <p:cNvPicPr>
            <a:picLocks noChangeAspect="1" noChangeArrowheads="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a:off x="8042834" y="6224717"/>
            <a:ext cx="2541973" cy="18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55E0-8A0F-434A-9F03-B37BEBCCD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3B15E-E621-DB48-804C-B82E68D729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8B9CE-6785-7D41-8B87-669C2C77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ABB79-21CE-1840-9FF3-0F14C2D61C19}"/>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448F4F6-F11A-124E-8E8D-5B1AF24661F7}"/>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75E3E6F6-D044-5A49-8E24-8DE44BDD03C1}"/>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143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FE7-203E-FD48-A61D-158B74B5B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6DFE33-200F-7149-A40B-4FE724B84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D66A0-42A2-D94B-A2A3-03ADDE5CD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64EFA-4435-504D-A360-9331EE2D033F}"/>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3/29/2022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833C4C44-ECC2-FA40-AC5C-346B95AB35B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D8DD38CF-6C2A-C745-BACB-FA7F4F71CC53}"/>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82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5.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6.sv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0.jpeg"/><Relationship Id="rId2" Type="http://schemas.openxmlformats.org/officeDocument/2006/relationships/slideLayout" Target="../slideLayouts/slideLayout68.xml"/><Relationship Id="rId16" Type="http://schemas.openxmlformats.org/officeDocument/2006/relationships/image" Target="../media/image9.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8.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EEAFF-AD7A-F245-AAA5-FF5CD7C50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85003C-A88A-F448-956A-235CAA480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20169-11C2-014A-AA6C-5D0108DDD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8ED8005-F9F8-4445-B7B0-36EBEAB2AF3B}" type="datetimeFigureOut">
              <a:rPr lang="en-US" smtClean="0">
                <a:solidFill>
                  <a:prstClr val="black">
                    <a:tint val="75000"/>
                  </a:prstClr>
                </a:solidFill>
                <a:latin typeface="Calibri"/>
                <a:ea typeface="+mn-ea"/>
              </a:rPr>
              <a:pPr fontAlgn="auto">
                <a:spcBef>
                  <a:spcPts val="0"/>
                </a:spcBef>
                <a:spcAft>
                  <a:spcPts val="0"/>
                </a:spcAft>
              </a:pPr>
              <a:t>3/29/2022</a:t>
            </a:fld>
            <a:endParaRPr lang="en-US">
              <a:solidFill>
                <a:prstClr val="black">
                  <a:tint val="75000"/>
                </a:prstClr>
              </a:solidFill>
              <a:latin typeface="Calibri"/>
              <a:ea typeface="+mn-ea"/>
            </a:endParaRPr>
          </a:p>
        </p:txBody>
      </p:sp>
      <p:sp>
        <p:nvSpPr>
          <p:cNvPr id="5" name="Footer Placeholder 4">
            <a:extLst>
              <a:ext uri="{FF2B5EF4-FFF2-40B4-BE49-F238E27FC236}">
                <a16:creationId xmlns:a16="http://schemas.microsoft.com/office/drawing/2014/main" id="{7687D9F6-B906-4845-BFDD-A38DB6B0B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a:extLst>
              <a:ext uri="{FF2B5EF4-FFF2-40B4-BE49-F238E27FC236}">
                <a16:creationId xmlns:a16="http://schemas.microsoft.com/office/drawing/2014/main" id="{FF9D829A-DE5C-FA4C-BFFC-C39CBEC03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841AC1-F68F-5B40-A6E6-2E6D9F044F91}"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03611088"/>
      </p:ext>
    </p:extLst>
  </p:cSld>
  <p:clrMap bg1="lt1" tx1="dk1" bg2="lt2" tx2="dk2" accent1="accent1" accent2="accent2" accent3="accent3" accent4="accent4" accent5="accent5" accent6="accent6" hlink="hlink" folHlink="folHlink"/>
  <p:sldLayoutIdLst>
    <p:sldLayoutId id="2147531423" r:id="rId1"/>
    <p:sldLayoutId id="2147531424" r:id="rId2"/>
    <p:sldLayoutId id="2147531425" r:id="rId3"/>
    <p:sldLayoutId id="2147531426" r:id="rId4"/>
    <p:sldLayoutId id="2147531427" r:id="rId5"/>
    <p:sldLayoutId id="2147531428" r:id="rId6"/>
    <p:sldLayoutId id="2147531429" r:id="rId7"/>
    <p:sldLayoutId id="2147531430" r:id="rId8"/>
    <p:sldLayoutId id="2147531431" r:id="rId9"/>
    <p:sldLayoutId id="2147531432" r:id="rId10"/>
    <p:sldLayoutId id="21475314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413E561-6884-8349-B678-B992B95184AF}"/>
              </a:ext>
            </a:extLst>
          </p:cNvPr>
          <p:cNvSpPr>
            <a:spLocks noGrp="1" noChangeArrowheads="1"/>
          </p:cNvSpPr>
          <p:nvPr>
            <p:ph type="title"/>
          </p:nvPr>
        </p:nvSpPr>
        <p:spPr bwMode="auto">
          <a:xfrm>
            <a:off x="523053" y="381000"/>
            <a:ext cx="11262548" cy="9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35" tIns="40477" rIns="83335" bIns="40477" numCol="1" anchor="ctr" anchorCtr="0" compatLnSpc="1">
            <a:prstTxWarp prst="textNoShape">
              <a:avLst/>
            </a:prstTxWarp>
          </a:bodyPr>
          <a:lstStyle/>
          <a:p>
            <a:pPr lvl="0"/>
            <a:endParaRPr lang="en-US" altLang="en-US"/>
          </a:p>
        </p:txBody>
      </p:sp>
      <p:sp>
        <p:nvSpPr>
          <p:cNvPr id="15363" name="Rectangle 3">
            <a:extLst>
              <a:ext uri="{FF2B5EF4-FFF2-40B4-BE49-F238E27FC236}">
                <a16:creationId xmlns:a16="http://schemas.microsoft.com/office/drawing/2014/main" id="{CCDF769F-93F5-6946-AFE9-5573AFE763D0}"/>
              </a:ext>
            </a:extLst>
          </p:cNvPr>
          <p:cNvSpPr>
            <a:spLocks noGrp="1" noChangeArrowheads="1"/>
          </p:cNvSpPr>
          <p:nvPr>
            <p:ph type="body" idx="1"/>
          </p:nvPr>
        </p:nvSpPr>
        <p:spPr bwMode="auto">
          <a:xfrm>
            <a:off x="523053" y="1848445"/>
            <a:ext cx="1126254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35" tIns="40477" rIns="83335" bIns="40477"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3023019754"/>
      </p:ext>
    </p:extLst>
  </p:cSld>
  <p:clrMap bg1="dk2" tx1="lt1" bg2="dk1" tx2="lt2" accent1="accent1" accent2="accent2" accent3="accent3" accent4="accent4" accent5="accent5" accent6="accent6" hlink="hlink" folHlink="folHlink"/>
  <p:sldLayoutIdLst>
    <p:sldLayoutId id="2147531436" r:id="rId1"/>
    <p:sldLayoutId id="2147531437" r:id="rId2"/>
    <p:sldLayoutId id="2147531438" r:id="rId3"/>
    <p:sldLayoutId id="2147531439" r:id="rId4"/>
    <p:sldLayoutId id="2147531440" r:id="rId5"/>
    <p:sldLayoutId id="2147531441" r:id="rId6"/>
    <p:sldLayoutId id="2147531442" r:id="rId7"/>
    <p:sldLayoutId id="2147531443" r:id="rId8"/>
    <p:sldLayoutId id="2147531444" r:id="rId9"/>
    <p:sldLayoutId id="2147531445" r:id="rId10"/>
    <p:sldLayoutId id="2147531446" r:id="rId11"/>
    <p:sldLayoutId id="2147531447" r:id="rId12"/>
  </p:sldLayoutIdLst>
  <p:transition/>
  <p:hf sldNum="0" hdr="0" dt="0"/>
  <p:txStyles>
    <p:titleStyle>
      <a:lvl1pPr algn="ctr" defTabSz="766465" rtl="0" eaLnBrk="0" fontAlgn="base" hangingPunct="0">
        <a:spcBef>
          <a:spcPct val="0"/>
        </a:spcBef>
        <a:spcAft>
          <a:spcPct val="0"/>
        </a:spcAft>
        <a:defRPr sz="3938" b="1">
          <a:solidFill>
            <a:schemeClr val="tx2"/>
          </a:solidFill>
          <a:latin typeface="+mj-lt"/>
          <a:ea typeface="MS PGothic" pitchFamily="34" charset="-128"/>
          <a:cs typeface="MS PGothic" charset="0"/>
        </a:defRPr>
      </a:lvl1pPr>
      <a:lvl2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2pPr>
      <a:lvl3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3pPr>
      <a:lvl4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4pPr>
      <a:lvl5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5pPr>
      <a:lvl6pPr marL="428583" algn="ctr" defTabSz="767876" rtl="0" eaLnBrk="0" fontAlgn="base" hangingPunct="0">
        <a:spcBef>
          <a:spcPct val="0"/>
        </a:spcBef>
        <a:spcAft>
          <a:spcPct val="0"/>
        </a:spcAft>
        <a:defRPr sz="3938" b="1">
          <a:solidFill>
            <a:schemeClr val="tx2"/>
          </a:solidFill>
          <a:latin typeface="Arial" charset="0"/>
        </a:defRPr>
      </a:lvl6pPr>
      <a:lvl7pPr marL="857165" algn="ctr" defTabSz="767876" rtl="0" eaLnBrk="0" fontAlgn="base" hangingPunct="0">
        <a:spcBef>
          <a:spcPct val="0"/>
        </a:spcBef>
        <a:spcAft>
          <a:spcPct val="0"/>
        </a:spcAft>
        <a:defRPr sz="3938" b="1">
          <a:solidFill>
            <a:schemeClr val="tx2"/>
          </a:solidFill>
          <a:latin typeface="Arial" charset="0"/>
        </a:defRPr>
      </a:lvl7pPr>
      <a:lvl8pPr marL="1285746" algn="ctr" defTabSz="767876" rtl="0" eaLnBrk="0" fontAlgn="base" hangingPunct="0">
        <a:spcBef>
          <a:spcPct val="0"/>
        </a:spcBef>
        <a:spcAft>
          <a:spcPct val="0"/>
        </a:spcAft>
        <a:defRPr sz="3938" b="1">
          <a:solidFill>
            <a:schemeClr val="tx2"/>
          </a:solidFill>
          <a:latin typeface="Arial" charset="0"/>
        </a:defRPr>
      </a:lvl8pPr>
      <a:lvl9pPr marL="1714328" algn="ctr" defTabSz="767876" rtl="0" eaLnBrk="0" fontAlgn="base" hangingPunct="0">
        <a:spcBef>
          <a:spcPct val="0"/>
        </a:spcBef>
        <a:spcAft>
          <a:spcPct val="0"/>
        </a:spcAft>
        <a:defRPr sz="3938" b="1">
          <a:solidFill>
            <a:schemeClr val="tx2"/>
          </a:solidFill>
          <a:latin typeface="Arial" charset="0"/>
        </a:defRPr>
      </a:lvl9pPr>
    </p:titleStyle>
    <p:bodyStyle>
      <a:lvl1pPr marL="287239" indent="-287239" algn="l" defTabSz="766465" rtl="0" eaLnBrk="0" fontAlgn="base" hangingPunct="0">
        <a:spcBef>
          <a:spcPct val="20000"/>
        </a:spcBef>
        <a:spcAft>
          <a:spcPct val="0"/>
        </a:spcAft>
        <a:buClr>
          <a:schemeClr val="tx2"/>
        </a:buClr>
        <a:buSzPct val="100000"/>
        <a:defRPr sz="3375" b="1">
          <a:solidFill>
            <a:schemeClr val="tx1"/>
          </a:solidFill>
          <a:latin typeface="+mn-lt"/>
          <a:ea typeface="MS PGothic" pitchFamily="34" charset="-128"/>
          <a:cs typeface="MS PGothic" charset="0"/>
        </a:defRPr>
      </a:lvl1pPr>
      <a:lvl2pPr marL="760512" indent="-311051"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2pPr>
      <a:lvl3pPr marL="1052215" indent="-129481"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3pPr>
      <a:lvl4pPr marL="1573114" indent="-346770"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4pPr>
      <a:lvl5pPr marL="2010668" indent="-275333"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5pPr>
      <a:lvl6pPr marL="2440538"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6pPr>
      <a:lvl7pPr marL="2869119"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7pPr>
      <a:lvl8pPr marL="3297701"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8pPr>
      <a:lvl9pPr marL="3726284"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9pPr>
    </p:bodyStyle>
    <p:otherStyle>
      <a:defPPr>
        <a:defRPr lang="en-US"/>
      </a:defPPr>
      <a:lvl1pPr marL="0" algn="l" defTabSz="857165" rtl="0" eaLnBrk="1" latinLnBrk="0" hangingPunct="1">
        <a:defRPr sz="1688" kern="1200">
          <a:solidFill>
            <a:schemeClr val="tx1"/>
          </a:solidFill>
          <a:latin typeface="+mn-lt"/>
          <a:ea typeface="+mn-ea"/>
          <a:cs typeface="+mn-cs"/>
        </a:defRPr>
      </a:lvl1pPr>
      <a:lvl2pPr marL="428583" algn="l" defTabSz="857165" rtl="0" eaLnBrk="1" latinLnBrk="0" hangingPunct="1">
        <a:defRPr sz="1688" kern="1200">
          <a:solidFill>
            <a:schemeClr val="tx1"/>
          </a:solidFill>
          <a:latin typeface="+mn-lt"/>
          <a:ea typeface="+mn-ea"/>
          <a:cs typeface="+mn-cs"/>
        </a:defRPr>
      </a:lvl2pPr>
      <a:lvl3pPr marL="857165" algn="l" defTabSz="857165" rtl="0" eaLnBrk="1" latinLnBrk="0" hangingPunct="1">
        <a:defRPr sz="1688" kern="1200">
          <a:solidFill>
            <a:schemeClr val="tx1"/>
          </a:solidFill>
          <a:latin typeface="+mn-lt"/>
          <a:ea typeface="+mn-ea"/>
          <a:cs typeface="+mn-cs"/>
        </a:defRPr>
      </a:lvl3pPr>
      <a:lvl4pPr marL="1285746" algn="l" defTabSz="857165" rtl="0" eaLnBrk="1" latinLnBrk="0" hangingPunct="1">
        <a:defRPr sz="1688" kern="1200">
          <a:solidFill>
            <a:schemeClr val="tx1"/>
          </a:solidFill>
          <a:latin typeface="+mn-lt"/>
          <a:ea typeface="+mn-ea"/>
          <a:cs typeface="+mn-cs"/>
        </a:defRPr>
      </a:lvl4pPr>
      <a:lvl5pPr marL="1714328" algn="l" defTabSz="857165" rtl="0" eaLnBrk="1" latinLnBrk="0" hangingPunct="1">
        <a:defRPr sz="1688" kern="1200">
          <a:solidFill>
            <a:schemeClr val="tx1"/>
          </a:solidFill>
          <a:latin typeface="+mn-lt"/>
          <a:ea typeface="+mn-ea"/>
          <a:cs typeface="+mn-cs"/>
        </a:defRPr>
      </a:lvl5pPr>
      <a:lvl6pPr marL="2142910" algn="l" defTabSz="857165" rtl="0" eaLnBrk="1" latinLnBrk="0" hangingPunct="1">
        <a:defRPr sz="1688" kern="1200">
          <a:solidFill>
            <a:schemeClr val="tx1"/>
          </a:solidFill>
          <a:latin typeface="+mn-lt"/>
          <a:ea typeface="+mn-ea"/>
          <a:cs typeface="+mn-cs"/>
        </a:defRPr>
      </a:lvl6pPr>
      <a:lvl7pPr marL="2571493" algn="l" defTabSz="857165" rtl="0" eaLnBrk="1" latinLnBrk="0" hangingPunct="1">
        <a:defRPr sz="1688" kern="1200">
          <a:solidFill>
            <a:schemeClr val="tx1"/>
          </a:solidFill>
          <a:latin typeface="+mn-lt"/>
          <a:ea typeface="+mn-ea"/>
          <a:cs typeface="+mn-cs"/>
        </a:defRPr>
      </a:lvl7pPr>
      <a:lvl8pPr marL="3000075" algn="l" defTabSz="857165" rtl="0" eaLnBrk="1" latinLnBrk="0" hangingPunct="1">
        <a:defRPr sz="1688" kern="1200">
          <a:solidFill>
            <a:schemeClr val="tx1"/>
          </a:solidFill>
          <a:latin typeface="+mn-lt"/>
          <a:ea typeface="+mn-ea"/>
          <a:cs typeface="+mn-cs"/>
        </a:defRPr>
      </a:lvl8pPr>
      <a:lvl9pPr marL="3428657" algn="l" defTabSz="857165"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23B3EE6-73F8-2D4D-A4AC-99691B7A523F}"/>
              </a:ext>
            </a:extLst>
          </p:cNvPr>
          <p:cNvSpPr>
            <a:spLocks noGrp="1" noChangeArrowheads="1"/>
          </p:cNvSpPr>
          <p:nvPr>
            <p:ph type="title"/>
          </p:nvPr>
        </p:nvSpPr>
        <p:spPr bwMode="auto">
          <a:xfrm>
            <a:off x="440267" y="634008"/>
            <a:ext cx="11311467"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2224" tIns="24444" rIns="62224" bIns="24444" numCol="1" anchor="t" anchorCtr="0" compatLnSpc="1">
            <a:prstTxWarp prst="textNoShape">
              <a:avLst/>
            </a:prstTxWarp>
            <a:spAutoFit/>
          </a:bodyPr>
          <a:lstStyle/>
          <a:p>
            <a:pPr lvl="0"/>
            <a:r>
              <a:rPr lang="en-US" altLang="en-US"/>
              <a:t>Title</a:t>
            </a:r>
          </a:p>
        </p:txBody>
      </p:sp>
      <p:sp>
        <p:nvSpPr>
          <p:cNvPr id="13315" name="Rectangle 3">
            <a:extLst>
              <a:ext uri="{FF2B5EF4-FFF2-40B4-BE49-F238E27FC236}">
                <a16:creationId xmlns:a16="http://schemas.microsoft.com/office/drawing/2014/main" id="{7B3B577C-984C-1146-BFCE-E79C25A66CCB}"/>
              </a:ext>
            </a:extLst>
          </p:cNvPr>
          <p:cNvSpPr>
            <a:spLocks noGrp="1" noChangeArrowheads="1"/>
          </p:cNvSpPr>
          <p:nvPr>
            <p:ph type="body" idx="1"/>
          </p:nvPr>
        </p:nvSpPr>
        <p:spPr bwMode="auto">
          <a:xfrm>
            <a:off x="406400" y="1943695"/>
            <a:ext cx="11424356" cy="451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668" tIns="42222" rIns="86668" bIns="42222"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1078724"/>
      </p:ext>
    </p:extLst>
  </p:cSld>
  <p:clrMap bg1="dk2" tx1="lt1" bg2="dk1" tx2="lt2" accent1="accent1" accent2="accent2" accent3="accent3" accent4="accent4" accent5="accent5" accent6="accent6" hlink="hlink" folHlink="folHlink"/>
  <p:sldLayoutIdLst>
    <p:sldLayoutId id="2147531450" r:id="rId1"/>
    <p:sldLayoutId id="2147531451" r:id="rId2"/>
    <p:sldLayoutId id="2147531452" r:id="rId3"/>
    <p:sldLayoutId id="2147531453" r:id="rId4"/>
    <p:sldLayoutId id="2147531454" r:id="rId5"/>
    <p:sldLayoutId id="2147531455" r:id="rId6"/>
    <p:sldLayoutId id="2147531456" r:id="rId7"/>
    <p:sldLayoutId id="2147531457" r:id="rId8"/>
    <p:sldLayoutId id="2147531458" r:id="rId9"/>
    <p:sldLayoutId id="2147531459" r:id="rId10"/>
    <p:sldLayoutId id="2147531460" r:id="rId11"/>
  </p:sldLayoutIdLst>
  <p:transition/>
  <p:hf sldNum="0" hdr="0" dt="0"/>
  <p:txStyles>
    <p:titleStyle>
      <a:lvl1pPr algn="ctr" defTabSz="837903" rtl="0" eaLnBrk="0" fontAlgn="base" hangingPunct="0">
        <a:lnSpc>
          <a:spcPct val="90000"/>
        </a:lnSpc>
        <a:spcBef>
          <a:spcPct val="0"/>
        </a:spcBef>
        <a:spcAft>
          <a:spcPct val="0"/>
        </a:spcAft>
        <a:defRPr sz="3750" b="1">
          <a:solidFill>
            <a:schemeClr val="tx2"/>
          </a:solidFill>
          <a:latin typeface="+mj-lt"/>
          <a:ea typeface="MS PGothic" pitchFamily="34" charset="-128"/>
          <a:cs typeface="MS PGothic" charset="0"/>
        </a:defRPr>
      </a:lvl1pPr>
      <a:lvl2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2pPr>
      <a:lvl3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3pPr>
      <a:lvl4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4pPr>
      <a:lvl5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5pPr>
      <a:lvl6pPr marL="428583" algn="ctr" defTabSz="839306" rtl="0" eaLnBrk="0" fontAlgn="base" hangingPunct="0">
        <a:lnSpc>
          <a:spcPct val="90000"/>
        </a:lnSpc>
        <a:spcBef>
          <a:spcPct val="0"/>
        </a:spcBef>
        <a:spcAft>
          <a:spcPct val="0"/>
        </a:spcAft>
        <a:defRPr sz="3750" b="1">
          <a:solidFill>
            <a:schemeClr val="tx2"/>
          </a:solidFill>
          <a:latin typeface="Arial" charset="0"/>
        </a:defRPr>
      </a:lvl6pPr>
      <a:lvl7pPr marL="857165" algn="ctr" defTabSz="839306" rtl="0" eaLnBrk="0" fontAlgn="base" hangingPunct="0">
        <a:lnSpc>
          <a:spcPct val="90000"/>
        </a:lnSpc>
        <a:spcBef>
          <a:spcPct val="0"/>
        </a:spcBef>
        <a:spcAft>
          <a:spcPct val="0"/>
        </a:spcAft>
        <a:defRPr sz="3750" b="1">
          <a:solidFill>
            <a:schemeClr val="tx2"/>
          </a:solidFill>
          <a:latin typeface="Arial" charset="0"/>
        </a:defRPr>
      </a:lvl7pPr>
      <a:lvl8pPr marL="1285746" algn="ctr" defTabSz="839306" rtl="0" eaLnBrk="0" fontAlgn="base" hangingPunct="0">
        <a:lnSpc>
          <a:spcPct val="90000"/>
        </a:lnSpc>
        <a:spcBef>
          <a:spcPct val="0"/>
        </a:spcBef>
        <a:spcAft>
          <a:spcPct val="0"/>
        </a:spcAft>
        <a:defRPr sz="3750" b="1">
          <a:solidFill>
            <a:schemeClr val="tx2"/>
          </a:solidFill>
          <a:latin typeface="Arial" charset="0"/>
        </a:defRPr>
      </a:lvl8pPr>
      <a:lvl9pPr marL="1714328" algn="ctr" defTabSz="839306" rtl="0" eaLnBrk="0" fontAlgn="base" hangingPunct="0">
        <a:lnSpc>
          <a:spcPct val="90000"/>
        </a:lnSpc>
        <a:spcBef>
          <a:spcPct val="0"/>
        </a:spcBef>
        <a:spcAft>
          <a:spcPct val="0"/>
        </a:spcAft>
        <a:defRPr sz="3750" b="1">
          <a:solidFill>
            <a:schemeClr val="tx2"/>
          </a:solidFill>
          <a:latin typeface="Arial" charset="0"/>
        </a:defRPr>
      </a:lvl9pPr>
    </p:titleStyle>
    <p:bodyStyle>
      <a:lvl1pPr marL="250031" indent="-250031"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1pPr>
      <a:lvl2pPr marL="748606" indent="-346770"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2pPr>
      <a:lvl3pPr marL="1198067" indent="-297656"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3pPr>
      <a:lvl4pPr marL="1598414" indent="-248543"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4pPr>
      <a:lvl5pPr marL="2031504" indent="-281286"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5pPr>
      <a:lvl6pPr marL="2461371"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6pPr>
      <a:lvl7pPr marL="2889953"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7pPr>
      <a:lvl8pPr marL="3318535"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8pPr>
      <a:lvl9pPr marL="3747117"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9pPr>
    </p:bodyStyle>
    <p:otherStyle>
      <a:defPPr>
        <a:defRPr lang="en-US"/>
      </a:defPPr>
      <a:lvl1pPr marL="0" algn="l" defTabSz="857165" rtl="0" eaLnBrk="1" latinLnBrk="0" hangingPunct="1">
        <a:defRPr sz="1688" kern="1200">
          <a:solidFill>
            <a:schemeClr val="tx1"/>
          </a:solidFill>
          <a:latin typeface="+mn-lt"/>
          <a:ea typeface="+mn-ea"/>
          <a:cs typeface="+mn-cs"/>
        </a:defRPr>
      </a:lvl1pPr>
      <a:lvl2pPr marL="428583" algn="l" defTabSz="857165" rtl="0" eaLnBrk="1" latinLnBrk="0" hangingPunct="1">
        <a:defRPr sz="1688" kern="1200">
          <a:solidFill>
            <a:schemeClr val="tx1"/>
          </a:solidFill>
          <a:latin typeface="+mn-lt"/>
          <a:ea typeface="+mn-ea"/>
          <a:cs typeface="+mn-cs"/>
        </a:defRPr>
      </a:lvl2pPr>
      <a:lvl3pPr marL="857165" algn="l" defTabSz="857165" rtl="0" eaLnBrk="1" latinLnBrk="0" hangingPunct="1">
        <a:defRPr sz="1688" kern="1200">
          <a:solidFill>
            <a:schemeClr val="tx1"/>
          </a:solidFill>
          <a:latin typeface="+mn-lt"/>
          <a:ea typeface="+mn-ea"/>
          <a:cs typeface="+mn-cs"/>
        </a:defRPr>
      </a:lvl3pPr>
      <a:lvl4pPr marL="1285746" algn="l" defTabSz="857165" rtl="0" eaLnBrk="1" latinLnBrk="0" hangingPunct="1">
        <a:defRPr sz="1688" kern="1200">
          <a:solidFill>
            <a:schemeClr val="tx1"/>
          </a:solidFill>
          <a:latin typeface="+mn-lt"/>
          <a:ea typeface="+mn-ea"/>
          <a:cs typeface="+mn-cs"/>
        </a:defRPr>
      </a:lvl4pPr>
      <a:lvl5pPr marL="1714328" algn="l" defTabSz="857165" rtl="0" eaLnBrk="1" latinLnBrk="0" hangingPunct="1">
        <a:defRPr sz="1688" kern="1200">
          <a:solidFill>
            <a:schemeClr val="tx1"/>
          </a:solidFill>
          <a:latin typeface="+mn-lt"/>
          <a:ea typeface="+mn-ea"/>
          <a:cs typeface="+mn-cs"/>
        </a:defRPr>
      </a:lvl5pPr>
      <a:lvl6pPr marL="2142910" algn="l" defTabSz="857165" rtl="0" eaLnBrk="1" latinLnBrk="0" hangingPunct="1">
        <a:defRPr sz="1688" kern="1200">
          <a:solidFill>
            <a:schemeClr val="tx1"/>
          </a:solidFill>
          <a:latin typeface="+mn-lt"/>
          <a:ea typeface="+mn-ea"/>
          <a:cs typeface="+mn-cs"/>
        </a:defRPr>
      </a:lvl6pPr>
      <a:lvl7pPr marL="2571493" algn="l" defTabSz="857165" rtl="0" eaLnBrk="1" latinLnBrk="0" hangingPunct="1">
        <a:defRPr sz="1688" kern="1200">
          <a:solidFill>
            <a:schemeClr val="tx1"/>
          </a:solidFill>
          <a:latin typeface="+mn-lt"/>
          <a:ea typeface="+mn-ea"/>
          <a:cs typeface="+mn-cs"/>
        </a:defRPr>
      </a:lvl7pPr>
      <a:lvl8pPr marL="3000075" algn="l" defTabSz="857165" rtl="0" eaLnBrk="1" latinLnBrk="0" hangingPunct="1">
        <a:defRPr sz="1688" kern="1200">
          <a:solidFill>
            <a:schemeClr val="tx1"/>
          </a:solidFill>
          <a:latin typeface="+mn-lt"/>
          <a:ea typeface="+mn-ea"/>
          <a:cs typeface="+mn-cs"/>
        </a:defRPr>
      </a:lvl8pPr>
      <a:lvl9pPr marL="3428657" algn="l" defTabSz="857165" rtl="0" eaLnBrk="1" latinLnBrk="0" hangingPunct="1">
        <a:defRPr sz="16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March 29, 2022</a:t>
            </a:fld>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2814733839"/>
      </p:ext>
    </p:extLst>
  </p:cSld>
  <p:clrMap bg1="lt1" tx1="dk1" bg2="lt2" tx2="dk2" accent1="accent1" accent2="accent2" accent3="accent3" accent4="accent4" accent5="accent5" accent6="accent6" hlink="hlink" folHlink="folHlink"/>
  <p:sldLayoutIdLst>
    <p:sldLayoutId id="2147531479" r:id="rId1"/>
    <p:sldLayoutId id="2147531480" r:id="rId2"/>
    <p:sldLayoutId id="2147531481" r:id="rId3"/>
    <p:sldLayoutId id="2147531482" r:id="rId4"/>
    <p:sldLayoutId id="2147531483" r:id="rId5"/>
    <p:sldLayoutId id="2147531484" r:id="rId6"/>
    <p:sldLayoutId id="2147531485" r:id="rId7"/>
    <p:sldLayoutId id="2147531486" r:id="rId8"/>
    <p:sldLayoutId id="2147531487" r:id="rId9"/>
    <p:sldLayoutId id="2147531488" r:id="rId10"/>
    <p:sldLayoutId id="2147531489" r:id="rId11"/>
    <p:sldLayoutId id="2147531490" r:id="rId12"/>
    <p:sldLayoutId id="2147531491" r:id="rId13"/>
    <p:sldLayoutId id="2147531492" r:id="rId14"/>
    <p:sldLayoutId id="2147531493" r:id="rId15"/>
    <p:sldLayoutId id="2147531494" r:id="rId16"/>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Brand logo">
            <a:extLst>
              <a:ext uri="{FF2B5EF4-FFF2-40B4-BE49-F238E27FC236}">
                <a16:creationId xmlns:a16="http://schemas.microsoft.com/office/drawing/2014/main" id="{B905BEBE-FC81-0D47-9AF4-9E36552286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7201" y="6299713"/>
            <a:ext cx="564305" cy="182033"/>
          </a:xfrm>
          <a:prstGeom prst="rect">
            <a:avLst/>
          </a:prstGeom>
        </p:spPr>
      </p:pic>
      <p:sp>
        <p:nvSpPr>
          <p:cNvPr id="17" name="Header rule">
            <a:extLst>
              <a:ext uri="{FF2B5EF4-FFF2-40B4-BE49-F238E27FC236}">
                <a16:creationId xmlns:a16="http://schemas.microsoft.com/office/drawing/2014/main" id="{98E6E0B5-9270-574F-A10E-09DA8982DB02}"/>
              </a:ext>
            </a:extLst>
          </p:cNvPr>
          <p:cNvSpPr/>
          <p:nvPr/>
        </p:nvSpPr>
        <p:spPr>
          <a:xfrm>
            <a:off x="853440" y="1095523"/>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Tree>
    <p:extLst>
      <p:ext uri="{BB962C8B-B14F-4D97-AF65-F5344CB8AC3E}">
        <p14:creationId xmlns:p14="http://schemas.microsoft.com/office/powerpoint/2010/main" val="4191273724"/>
      </p:ext>
    </p:extLst>
  </p:cSld>
  <p:clrMap bg1="lt1" tx1="dk1" bg2="lt2" tx2="dk2" accent1="accent1" accent2="accent2" accent3="accent3" accent4="accent4" accent5="accent5" accent6="accent6" hlink="hlink" folHlink="folHlink"/>
  <p:sldLayoutIdLst>
    <p:sldLayoutId id="2147531563" r:id="rId1"/>
    <p:sldLayoutId id="2147531564" r:id="rId2"/>
    <p:sldLayoutId id="2147531565" r:id="rId3"/>
    <p:sldLayoutId id="2147531566" r:id="rId4"/>
    <p:sldLayoutId id="2147531567" r:id="rId5"/>
    <p:sldLayoutId id="2147531568" r:id="rId6"/>
    <p:sldLayoutId id="2147531569" r:id="rId7"/>
    <p:sldLayoutId id="2147531570" r:id="rId8"/>
    <p:sldLayoutId id="2147531571" r:id="rId9"/>
    <p:sldLayoutId id="2147531572" r:id="rId10"/>
    <p:sldLayoutId id="2147531573" r:id="rId11"/>
    <p:sldLayoutId id="2147531574" r:id="rId12"/>
    <p:sldLayoutId id="2147531575" r:id="rId13"/>
    <p:sldLayoutId id="2147531576" r:id="rId14"/>
    <p:sldLayoutId id="2147531577" r:id="rId15"/>
    <p:sldLayoutId id="2147531578" r:id="rId16"/>
  </p:sldLayoutIdLst>
  <p:hf hdr="0" ftr="0"/>
  <p:txStyles>
    <p:titleStyle>
      <a:lvl1pPr algn="l" defTabSz="914377" rtl="0" eaLnBrk="1" latinLnBrk="0" hangingPunct="1">
        <a:lnSpc>
          <a:spcPct val="90000"/>
        </a:lnSpc>
        <a:spcBef>
          <a:spcPct val="0"/>
        </a:spcBef>
        <a:buNone/>
        <a:defRPr sz="3733" b="1" i="0" kern="1200" baseline="0">
          <a:solidFill>
            <a:srgbClr val="58595B"/>
          </a:solidFill>
          <a:latin typeface="Helvetica"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67" b="0" kern="1200">
          <a:solidFill>
            <a:srgbClr val="58595B"/>
          </a:solidFill>
          <a:latin typeface="+mn-lt"/>
          <a:ea typeface="+mn-ea"/>
          <a:cs typeface="+mn-cs"/>
        </a:defRPr>
      </a:lvl1pPr>
      <a:lvl2pPr marL="597393"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baseline="0">
          <a:solidFill>
            <a:srgbClr val="58595B"/>
          </a:solidFill>
          <a:latin typeface="+mn-lt"/>
          <a:ea typeface="+mn-ea"/>
          <a:cs typeface="+mn-cs"/>
        </a:defRPr>
      </a:lvl2pPr>
      <a:lvl3pPr marL="963144"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3pPr>
      <a:lvl4pPr marL="1328895"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a:solidFill>
            <a:srgbClr val="58595B"/>
          </a:solidFill>
          <a:latin typeface="+mn-lt"/>
          <a:ea typeface="+mn-ea"/>
          <a:cs typeface="+mn-cs"/>
        </a:defRPr>
      </a:lvl4pPr>
      <a:lvl5pPr marL="1694646"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5pPr>
      <a:lvl6pPr marL="838179" indent="-868658" algn="l" defTabSz="914377" rtl="0" eaLnBrk="1" latinLnBrk="0" hangingPunct="1">
        <a:lnSpc>
          <a:spcPct val="90000"/>
        </a:lnSpc>
        <a:spcBef>
          <a:spcPts val="0"/>
        </a:spcBef>
        <a:spcAft>
          <a:spcPts val="800"/>
        </a:spcAft>
        <a:buFont typeface="Arial" panose="020B0604020202020204" pitchFamily="34" charset="0"/>
        <a:buNone/>
        <a:defRPr sz="133" kern="1200">
          <a:solidFill>
            <a:schemeClr val="tx1"/>
          </a:solidFill>
          <a:latin typeface="+mn-lt"/>
          <a:ea typeface="+mn-ea"/>
          <a:cs typeface="+mn-cs"/>
        </a:defRPr>
      </a:lvl6pPr>
      <a:lvl7pPr marL="743693" indent="-259074" algn="l" defTabSz="914377" rtl="0" eaLnBrk="1" latinLnBrk="0" hangingPunct="1">
        <a:lnSpc>
          <a:spcPct val="90000"/>
        </a:lnSpc>
        <a:spcBef>
          <a:spcPts val="0"/>
        </a:spcBef>
        <a:spcAft>
          <a:spcPts val="800"/>
        </a:spcAft>
        <a:buFont typeface="Arial" panose="020B0604020202020204" pitchFamily="34" charset="0"/>
        <a:buChar char="•"/>
        <a:defRPr sz="7200" kern="1200">
          <a:solidFill>
            <a:schemeClr val="tx1"/>
          </a:solidFill>
          <a:latin typeface="+mn-lt"/>
          <a:ea typeface="+mn-ea"/>
          <a:cs typeface="+mn-cs"/>
        </a:defRPr>
      </a:lvl7pPr>
      <a:lvl8pPr marL="365751" indent="-228594" algn="l" defTabSz="914377" rtl="0" eaLnBrk="1" latinLnBrk="0" hangingPunct="1">
        <a:lnSpc>
          <a:spcPct val="90000"/>
        </a:lnSpc>
        <a:spcBef>
          <a:spcPts val="0"/>
        </a:spcBef>
        <a:spcAft>
          <a:spcPts val="800"/>
        </a:spcAft>
        <a:buFont typeface="Arial" panose="020B0604020202020204" pitchFamily="34" charset="0"/>
        <a:buChar char="•"/>
        <a:defRPr sz="133"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5533"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1900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709714"/>
            <a:ext cx="10515600" cy="41501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15" cstate="hqprint">
            <a:extLst>
              <a:ext uri="{28A0092B-C50C-407E-A947-70E740481C1C}">
                <a14:useLocalDpi xmlns:a14="http://schemas.microsoft.com/office/drawing/2010/main"/>
              </a:ext>
            </a:extLst>
          </a:blip>
          <a:srcRect b="-8594"/>
          <a:stretch/>
        </p:blipFill>
        <p:spPr>
          <a:xfrm>
            <a:off x="177224" y="6309819"/>
            <a:ext cx="2319827" cy="479237"/>
          </a:xfrm>
          <a:prstGeom prst="rect">
            <a:avLst/>
          </a:prstGeom>
        </p:spPr>
      </p:pic>
      <p:sp>
        <p:nvSpPr>
          <p:cNvPr id="8" name="Rectangle 7"/>
          <p:cNvSpPr/>
          <p:nvPr userDrawn="1"/>
        </p:nvSpPr>
        <p:spPr>
          <a:xfrm>
            <a:off x="0" y="0"/>
            <a:ext cx="12192000" cy="270456"/>
          </a:xfrm>
          <a:prstGeom prst="rect">
            <a:avLst/>
          </a:prstGeom>
          <a:solidFill>
            <a:srgbClr val="0DA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0291CE8-374B-445D-AC8E-1B840D5646DF}"/>
              </a:ext>
            </a:extLst>
          </p:cNvPr>
          <p:cNvPicPr>
            <a:picLocks noChangeAspect="1"/>
          </p:cNvPicPr>
          <p:nvPr userDrawn="1"/>
        </p:nvPicPr>
        <p:blipFill rotWithShape="1">
          <a:blip r:embed="rId16" cstate="hqprint">
            <a:extLst>
              <a:ext uri="{28A0092B-C50C-407E-A947-70E740481C1C}">
                <a14:useLocalDpi xmlns:a14="http://schemas.microsoft.com/office/drawing/2010/main"/>
              </a:ext>
            </a:extLst>
          </a:blip>
          <a:srcRect b="-6462"/>
          <a:stretch/>
        </p:blipFill>
        <p:spPr>
          <a:xfrm>
            <a:off x="2600722" y="6309819"/>
            <a:ext cx="1165557" cy="479237"/>
          </a:xfrm>
          <a:prstGeom prst="rect">
            <a:avLst/>
          </a:prstGeom>
        </p:spPr>
      </p:pic>
      <p:pic>
        <p:nvPicPr>
          <p:cNvPr id="3074" name="Picture 2" descr="https://medicine.yale.edu/ipc/what/identity/YSM_Shield_CMYK_49074_284_6437_v4.jpg">
            <a:extLst>
              <a:ext uri="{FF2B5EF4-FFF2-40B4-BE49-F238E27FC236}">
                <a16:creationId xmlns:a16="http://schemas.microsoft.com/office/drawing/2014/main" id="{7FC6D5A3-356C-4416-B4F7-EEBC3502F8CF}"/>
              </a:ext>
            </a:extLst>
          </p:cNvPr>
          <p:cNvPicPr>
            <a:picLocks noChangeAspect="1" noChangeArrowheads="1"/>
          </p:cNvPicPr>
          <p:nvPr userDrawn="1"/>
        </p:nvPicPr>
        <p:blipFill>
          <a:blip r:embed="rId17" cstate="hqprint">
            <a:extLst>
              <a:ext uri="{28A0092B-C50C-407E-A947-70E740481C1C}">
                <a14:useLocalDpi xmlns:a14="http://schemas.microsoft.com/office/drawing/2010/main"/>
              </a:ext>
            </a:extLst>
          </a:blip>
          <a:srcRect/>
          <a:stretch>
            <a:fillRect/>
          </a:stretch>
        </p:blipFill>
        <p:spPr bwMode="auto">
          <a:xfrm>
            <a:off x="4125106" y="6319090"/>
            <a:ext cx="349286" cy="4370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edicine.yale.edu/ipc/what/identity/YSM_YaleBlue_CMYK_49073_284_6437_v4.jpg">
            <a:extLst>
              <a:ext uri="{FF2B5EF4-FFF2-40B4-BE49-F238E27FC236}">
                <a16:creationId xmlns:a16="http://schemas.microsoft.com/office/drawing/2014/main" id="{463210F3-1EF6-44D7-AD8F-FF1358989B1E}"/>
              </a:ext>
            </a:extLst>
          </p:cNvPr>
          <p:cNvPicPr>
            <a:picLocks noChangeAspect="1" noChangeArrowheads="1"/>
          </p:cNvPicPr>
          <p:nvPr userDrawn="1"/>
        </p:nvPicPr>
        <p:blipFill>
          <a:blip r:embed="rId18" cstate="hqprint">
            <a:extLst>
              <a:ext uri="{28A0092B-C50C-407E-A947-70E740481C1C}">
                <a14:useLocalDpi xmlns:a14="http://schemas.microsoft.com/office/drawing/2010/main"/>
              </a:ext>
            </a:extLst>
          </a:blip>
          <a:srcRect/>
          <a:stretch>
            <a:fillRect/>
          </a:stretch>
        </p:blipFill>
        <p:spPr bwMode="auto">
          <a:xfrm>
            <a:off x="4578063" y="6455933"/>
            <a:ext cx="2541973" cy="1870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3C01FC6-5645-4CB2-97EC-E1AD1CA9C2DD}"/>
              </a:ext>
            </a:extLst>
          </p:cNvPr>
          <p:cNvCxnSpPr>
            <a:cxnSpLocks/>
          </p:cNvCxnSpPr>
          <p:nvPr userDrawn="1"/>
        </p:nvCxnSpPr>
        <p:spPr>
          <a:xfrm>
            <a:off x="2545176" y="6260125"/>
            <a:ext cx="0" cy="519306"/>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686712-A8C0-42AD-9079-893F51DEA7E9}"/>
              </a:ext>
            </a:extLst>
          </p:cNvPr>
          <p:cNvCxnSpPr>
            <a:cxnSpLocks/>
          </p:cNvCxnSpPr>
          <p:nvPr userDrawn="1"/>
        </p:nvCxnSpPr>
        <p:spPr>
          <a:xfrm>
            <a:off x="3919988" y="6260125"/>
            <a:ext cx="0" cy="519306"/>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971909"/>
      </p:ext>
    </p:extLst>
  </p:cSld>
  <p:clrMap bg1="lt1" tx1="dk1" bg2="lt2" tx2="dk2" accent1="accent1" accent2="accent2" accent3="accent3" accent4="accent4" accent5="accent5" accent6="accent6" hlink="hlink" folHlink="folHlink"/>
  <p:sldLayoutIdLst>
    <p:sldLayoutId id="2147531593" r:id="rId1"/>
    <p:sldLayoutId id="2147531594" r:id="rId2"/>
    <p:sldLayoutId id="2147531595" r:id="rId3"/>
    <p:sldLayoutId id="2147531596" r:id="rId4"/>
    <p:sldLayoutId id="2147531597" r:id="rId5"/>
    <p:sldLayoutId id="2147531598" r:id="rId6"/>
    <p:sldLayoutId id="2147531599" r:id="rId7"/>
    <p:sldLayoutId id="2147531600" r:id="rId8"/>
    <p:sldLayoutId id="2147531601" r:id="rId9"/>
    <p:sldLayoutId id="2147531602" r:id="rId10"/>
    <p:sldLayoutId id="2147531603" r:id="rId11"/>
    <p:sldLayoutId id="2147531604" r:id="rId12"/>
    <p:sldLayoutId id="214753160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tiff"/><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0.jpeg"/><Relationship Id="rId7" Type="http://schemas.openxmlformats.org/officeDocument/2006/relationships/image" Target="../media/image24.tiff"/><Relationship Id="rId2" Type="http://schemas.openxmlformats.org/officeDocument/2006/relationships/image" Target="../media/image19.jpeg"/><Relationship Id="rId1" Type="http://schemas.openxmlformats.org/officeDocument/2006/relationships/slideLayout" Target="../slideLayouts/slideLayout72.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jpe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3.tiff"/><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tiff"/><Relationship Id="rId5" Type="http://schemas.openxmlformats.org/officeDocument/2006/relationships/image" Target="../media/image29.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B69B37B3-71C4-234E-AC0A-DCD3530A8688}"/>
              </a:ext>
            </a:extLst>
          </p:cNvPr>
          <p:cNvSpPr txBox="1">
            <a:spLocks noGrp="1"/>
          </p:cNvSpPr>
          <p:nvPr>
            <p:ph type="title" idx="4294967295"/>
          </p:nvPr>
        </p:nvSpPr>
        <p:spPr>
          <a:xfrm>
            <a:off x="1371600" y="1120170"/>
            <a:ext cx="94488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National Cancer Institute Symposium on Charting the Course of Liquid Biopsy in Precision Prevention and Treatment</a:t>
            </a:r>
            <a:endPar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December 15-16, 2021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p:txBody>
      </p:sp>
      <p:pic>
        <p:nvPicPr>
          <p:cNvPr id="19" name="Picture 18" descr="Liquid Biopsy">
            <a:extLst>
              <a:ext uri="{FF2B5EF4-FFF2-40B4-BE49-F238E27FC236}">
                <a16:creationId xmlns:a16="http://schemas.microsoft.com/office/drawing/2014/main" id="{22983438-FEA3-2649-8358-BDF41A2E2A43}"/>
              </a:ext>
              <a:ext uri="{C183D7F6-B498-43B3-948B-1728B52AA6E4}">
                <adec:decorative xmlns:adec="http://schemas.microsoft.com/office/drawing/2017/decorative" val="0"/>
              </a:ext>
            </a:extLst>
          </p:cNvPr>
          <p:cNvPicPr>
            <a:picLocks noChangeAspect="1"/>
          </p:cNvPicPr>
          <p:nvPr/>
        </p:nvPicPr>
        <p:blipFill rotWithShape="1">
          <a:blip r:embed="rId3"/>
          <a:srcRect t="48513"/>
          <a:stretch/>
        </p:blipFill>
        <p:spPr>
          <a:xfrm>
            <a:off x="4360863" y="2888485"/>
            <a:ext cx="2672527" cy="427858"/>
          </a:xfrm>
          <a:prstGeom prst="rect">
            <a:avLst/>
          </a:prstGeom>
        </p:spPr>
      </p:pic>
      <p:pic>
        <p:nvPicPr>
          <p:cNvPr id="20" name="Picture 19">
            <a:extLst>
              <a:ext uri="{FF2B5EF4-FFF2-40B4-BE49-F238E27FC236}">
                <a16:creationId xmlns:a16="http://schemas.microsoft.com/office/drawing/2014/main" id="{49750054-E28B-B840-88FE-5BA4BA2DD8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87021" y="2925512"/>
            <a:ext cx="254295" cy="406872"/>
          </a:xfrm>
          <a:prstGeom prst="rect">
            <a:avLst/>
          </a:prstGeom>
        </p:spPr>
      </p:pic>
      <p:pic>
        <p:nvPicPr>
          <p:cNvPr id="21" name="Picture 20" descr="An illustration of a vial contained with CSF.">
            <a:extLst>
              <a:ext uri="{FF2B5EF4-FFF2-40B4-BE49-F238E27FC236}">
                <a16:creationId xmlns:a16="http://schemas.microsoft.com/office/drawing/2014/main" id="{572E10C4-E75E-FD42-B2CE-8415A14BC59C}"/>
              </a:ext>
            </a:extLst>
          </p:cNvPr>
          <p:cNvPicPr>
            <a:picLocks noChangeAspect="1"/>
          </p:cNvPicPr>
          <p:nvPr/>
        </p:nvPicPr>
        <p:blipFill>
          <a:blip r:embed="rId5"/>
          <a:stretch>
            <a:fillRect/>
          </a:stretch>
        </p:blipFill>
        <p:spPr>
          <a:xfrm>
            <a:off x="6492767" y="3376577"/>
            <a:ext cx="659736" cy="1905220"/>
          </a:xfrm>
          <a:prstGeom prst="rect">
            <a:avLst/>
          </a:prstGeom>
        </p:spPr>
      </p:pic>
      <p:pic>
        <p:nvPicPr>
          <p:cNvPr id="22" name="Picture 21" descr="An illustration of vials containing blood, urine, or saliva&#10;">
            <a:extLst>
              <a:ext uri="{FF2B5EF4-FFF2-40B4-BE49-F238E27FC236}">
                <a16:creationId xmlns:a16="http://schemas.microsoft.com/office/drawing/2014/main" id="{6EB387A1-F631-0546-B515-B4E160B282E8}"/>
              </a:ext>
            </a:extLst>
          </p:cNvPr>
          <p:cNvPicPr>
            <a:picLocks noChangeAspect="1"/>
          </p:cNvPicPr>
          <p:nvPr/>
        </p:nvPicPr>
        <p:blipFill>
          <a:blip r:embed="rId6"/>
          <a:stretch>
            <a:fillRect/>
          </a:stretch>
        </p:blipFill>
        <p:spPr>
          <a:xfrm>
            <a:off x="4224683" y="3449251"/>
            <a:ext cx="2983218" cy="1851653"/>
          </a:xfrm>
          <a:prstGeom prst="rect">
            <a:avLst/>
          </a:prstGeom>
        </p:spPr>
      </p:pic>
      <p:sp>
        <p:nvSpPr>
          <p:cNvPr id="23" name="TextBox 5">
            <a:extLst>
              <a:ext uri="{FF2B5EF4-FFF2-40B4-BE49-F238E27FC236}">
                <a16:creationId xmlns:a16="http://schemas.microsoft.com/office/drawing/2014/main" id="{87B86F92-6344-6247-AF40-64DC2F0464EB}"/>
              </a:ext>
            </a:extLst>
          </p:cNvPr>
          <p:cNvSpPr txBox="1"/>
          <p:nvPr/>
        </p:nvSpPr>
        <p:spPr>
          <a:xfrm>
            <a:off x="7319530" y="3343505"/>
            <a:ext cx="1371752" cy="1997919"/>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1pPr>
            <a:lvl2pPr marL="4572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2pPr>
            <a:lvl3pPr marL="9144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3pPr>
            <a:lvl4pPr marL="13716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4pPr>
            <a:lvl5pPr marL="18288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5pPr>
            <a:lvl6pPr marL="2286000" algn="l" defTabSz="914400" rtl="0" eaLnBrk="1" latinLnBrk="0" hangingPunct="1">
              <a:defRPr sz="2400" kern="1200">
                <a:solidFill>
                  <a:srgbClr val="FFFFFF"/>
                </a:solidFill>
                <a:latin typeface="Arial" charset="0"/>
                <a:ea typeface="ヒラギノ角ゴ ProN W3" charset="-128"/>
                <a:cs typeface="+mn-cs"/>
                <a:sym typeface="Arial" charset="0"/>
              </a:defRPr>
            </a:lvl6pPr>
            <a:lvl7pPr marL="2743200" algn="l" defTabSz="914400" rtl="0" eaLnBrk="1" latinLnBrk="0" hangingPunct="1">
              <a:defRPr sz="2400" kern="1200">
                <a:solidFill>
                  <a:srgbClr val="FFFFFF"/>
                </a:solidFill>
                <a:latin typeface="Arial" charset="0"/>
                <a:ea typeface="ヒラギノ角ゴ ProN W3" charset="-128"/>
                <a:cs typeface="+mn-cs"/>
                <a:sym typeface="Arial" charset="0"/>
              </a:defRPr>
            </a:lvl7pPr>
            <a:lvl8pPr marL="3200400" algn="l" defTabSz="914400" rtl="0" eaLnBrk="1" latinLnBrk="0" hangingPunct="1">
              <a:defRPr sz="2400" kern="1200">
                <a:solidFill>
                  <a:srgbClr val="FFFFFF"/>
                </a:solidFill>
                <a:latin typeface="Arial" charset="0"/>
                <a:ea typeface="ヒラギノ角ゴ ProN W3" charset="-128"/>
                <a:cs typeface="+mn-cs"/>
                <a:sym typeface="Arial" charset="0"/>
              </a:defRPr>
            </a:lvl8pPr>
            <a:lvl9pPr marL="3657600" algn="l" defTabSz="914400" rtl="0" eaLnBrk="1" latinLnBrk="0" hangingPunct="1">
              <a:defRPr sz="2400" kern="1200">
                <a:solidFill>
                  <a:srgbClr val="FFFFFF"/>
                </a:solidFill>
                <a:latin typeface="Arial" charset="0"/>
                <a:ea typeface="ヒラギノ角ゴ ProN W3" charset="-128"/>
                <a:cs typeface="+mn-cs"/>
                <a:sym typeface="Arial" charset="0"/>
              </a:defRPr>
            </a:lvl9pPr>
          </a:lstStyle>
          <a:p>
            <a:pPr fontAlgn="auto">
              <a:lnSpc>
                <a:spcPct val="150000"/>
              </a:lnSpc>
              <a:spcBef>
                <a:spcPts val="0"/>
              </a:spcBef>
              <a:spcAft>
                <a:spcPts val="0"/>
              </a:spcAft>
            </a:pPr>
            <a:r>
              <a:rPr lang="en-US" sz="1400" b="1" dirty="0">
                <a:solidFill>
                  <a:srgbClr val="0070C0"/>
                </a:solidFill>
                <a:latin typeface="Calibri"/>
                <a:ea typeface="+mn-ea"/>
              </a:rPr>
              <a:t>Johns Hopkins</a:t>
            </a:r>
          </a:p>
          <a:p>
            <a:pPr fontAlgn="auto">
              <a:lnSpc>
                <a:spcPct val="150000"/>
              </a:lnSpc>
              <a:spcBef>
                <a:spcPts val="0"/>
              </a:spcBef>
              <a:spcAft>
                <a:spcPts val="0"/>
              </a:spcAft>
            </a:pPr>
            <a:r>
              <a:rPr lang="en-US" sz="1400" b="1" dirty="0">
                <a:solidFill>
                  <a:srgbClr val="0070C0"/>
                </a:solidFill>
                <a:latin typeface="Calibri"/>
                <a:ea typeface="+mn-ea"/>
              </a:rPr>
              <a:t>MGH</a:t>
            </a:r>
          </a:p>
          <a:p>
            <a:pPr fontAlgn="auto">
              <a:lnSpc>
                <a:spcPct val="150000"/>
              </a:lnSpc>
              <a:spcBef>
                <a:spcPts val="0"/>
              </a:spcBef>
              <a:spcAft>
                <a:spcPts val="0"/>
              </a:spcAft>
            </a:pPr>
            <a:r>
              <a:rPr lang="en-US" sz="1400" b="1" dirty="0">
                <a:solidFill>
                  <a:srgbClr val="0070C0"/>
                </a:solidFill>
                <a:latin typeface="Calibri"/>
                <a:ea typeface="+mn-ea"/>
              </a:rPr>
              <a:t>MGH</a:t>
            </a:r>
          </a:p>
          <a:p>
            <a:pPr fontAlgn="auto">
              <a:lnSpc>
                <a:spcPct val="150000"/>
              </a:lnSpc>
              <a:spcBef>
                <a:spcPts val="0"/>
              </a:spcBef>
              <a:spcAft>
                <a:spcPts val="0"/>
              </a:spcAft>
            </a:pPr>
            <a:r>
              <a:rPr lang="en-US" sz="1400" b="1" dirty="0">
                <a:solidFill>
                  <a:srgbClr val="0070C0"/>
                </a:solidFill>
                <a:latin typeface="Calibri"/>
                <a:ea typeface="+mn-ea"/>
              </a:rPr>
              <a:t>Washington U</a:t>
            </a:r>
          </a:p>
          <a:p>
            <a:pPr fontAlgn="auto">
              <a:lnSpc>
                <a:spcPct val="150000"/>
              </a:lnSpc>
              <a:spcBef>
                <a:spcPts val="0"/>
              </a:spcBef>
              <a:spcAft>
                <a:spcPts val="0"/>
              </a:spcAft>
            </a:pPr>
            <a:r>
              <a:rPr lang="en-US" sz="1400" b="1" dirty="0">
                <a:solidFill>
                  <a:srgbClr val="0070C0"/>
                </a:solidFill>
                <a:latin typeface="Calibri"/>
                <a:ea typeface="+mn-ea"/>
              </a:rPr>
              <a:t>UCLA</a:t>
            </a:r>
          </a:p>
          <a:p>
            <a:pPr fontAlgn="auto">
              <a:lnSpc>
                <a:spcPct val="150000"/>
              </a:lnSpc>
              <a:spcBef>
                <a:spcPts val="0"/>
              </a:spcBef>
              <a:spcAft>
                <a:spcPts val="0"/>
              </a:spcAft>
            </a:pPr>
            <a:r>
              <a:rPr lang="en-US" sz="1400" b="1" dirty="0">
                <a:solidFill>
                  <a:srgbClr val="0070C0"/>
                </a:solidFill>
                <a:latin typeface="Calibri"/>
                <a:ea typeface="+mn-ea"/>
              </a:rPr>
              <a:t>Yale</a:t>
            </a:r>
          </a:p>
        </p:txBody>
      </p:sp>
      <p:pic>
        <p:nvPicPr>
          <p:cNvPr id="24" name="Picture 23" descr="NIH &gt; National Cancer Institute Division of Cancer Prevention">
            <a:extLst>
              <a:ext uri="{FF2B5EF4-FFF2-40B4-BE49-F238E27FC236}">
                <a16:creationId xmlns:a16="http://schemas.microsoft.com/office/drawing/2014/main" id="{88BC843F-955A-9D42-8C7F-6FEE5B3B8BE9}"/>
              </a:ext>
            </a:extLst>
          </p:cNvPr>
          <p:cNvPicPr>
            <a:picLocks noChangeAspect="1"/>
          </p:cNvPicPr>
          <p:nvPr/>
        </p:nvPicPr>
        <p:blipFill>
          <a:blip r:embed="rId7"/>
          <a:stretch>
            <a:fillRect/>
          </a:stretch>
        </p:blipFill>
        <p:spPr>
          <a:xfrm>
            <a:off x="4224683" y="5351054"/>
            <a:ext cx="2198515" cy="386776"/>
          </a:xfrm>
          <a:prstGeom prst="rect">
            <a:avLst/>
          </a:prstGeom>
        </p:spPr>
      </p:pic>
    </p:spTree>
    <p:extLst>
      <p:ext uri="{BB962C8B-B14F-4D97-AF65-F5344CB8AC3E}">
        <p14:creationId xmlns:p14="http://schemas.microsoft.com/office/powerpoint/2010/main" val="327925172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6EA2B6F-EA68-4698-B553-33F1E10B8BA3}"/>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a:xfrm>
            <a:off x="0" y="0"/>
            <a:ext cx="12192000" cy="5141552"/>
          </a:xfrm>
        </p:spPr>
      </p:pic>
      <p:sp>
        <p:nvSpPr>
          <p:cNvPr id="10" name="Rectangle 9">
            <a:extLst>
              <a:ext uri="{FF2B5EF4-FFF2-40B4-BE49-F238E27FC236}">
                <a16:creationId xmlns:a16="http://schemas.microsoft.com/office/drawing/2014/main" id="{7F774B37-733F-4F61-88E1-5FDBB2A61CF3}"/>
              </a:ext>
              <a:ext uri="{C183D7F6-B498-43B3-948B-1728B52AA6E4}">
                <adec:decorative xmlns:adec="http://schemas.microsoft.com/office/drawing/2017/decorative" val="1"/>
              </a:ext>
            </a:extLst>
          </p:cNvPr>
          <p:cNvSpPr/>
          <p:nvPr/>
        </p:nvSpPr>
        <p:spPr>
          <a:xfrm>
            <a:off x="0" y="-273132"/>
            <a:ext cx="12192000" cy="514155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itle 8"/>
          <p:cNvSpPr>
            <a:spLocks noGrp="1"/>
          </p:cNvSpPr>
          <p:nvPr>
            <p:ph type="ctrTitle"/>
          </p:nvPr>
        </p:nvSpPr>
        <p:spPr>
          <a:xfrm>
            <a:off x="590550" y="1414401"/>
            <a:ext cx="11210924" cy="2748868"/>
          </a:xfrm>
          <a:solidFill>
            <a:schemeClr val="bg1">
              <a:alpha val="68000"/>
            </a:schemeClr>
          </a:solidFill>
        </p:spPr>
        <p:txBody>
          <a:bodyPr>
            <a:noAutofit/>
          </a:bodyPr>
          <a:lstStyle/>
          <a:p>
            <a:pPr marL="0" indent="0" algn="ctr"/>
            <a:r>
              <a:rPr lang="en-US" sz="3200" b="1" dirty="0">
                <a:solidFill>
                  <a:schemeClr val="tx1"/>
                </a:solidFill>
              </a:rPr>
              <a:t>Lung Cancer Screening via Ultrasensitive Analysis of Tumor DNA Signatures in Blood </a:t>
            </a:r>
            <a:br>
              <a:rPr lang="en-US" sz="3200" b="1" dirty="0">
                <a:solidFill>
                  <a:schemeClr val="tx1"/>
                </a:solidFill>
              </a:rPr>
            </a:br>
            <a:endParaRPr lang="en-US" sz="3200" b="1" dirty="0">
              <a:solidFill>
                <a:schemeClr val="tx1"/>
              </a:solidFill>
            </a:endParaRPr>
          </a:p>
        </p:txBody>
      </p:sp>
      <p:sp>
        <p:nvSpPr>
          <p:cNvPr id="3" name="Text Placeholder 2">
            <a:extLst>
              <a:ext uri="{FF2B5EF4-FFF2-40B4-BE49-F238E27FC236}">
                <a16:creationId xmlns:a16="http://schemas.microsoft.com/office/drawing/2014/main" id="{DE638BA0-DB6A-4314-A82E-3A19C146A9F6}"/>
              </a:ext>
            </a:extLst>
          </p:cNvPr>
          <p:cNvSpPr>
            <a:spLocks noGrp="1"/>
          </p:cNvSpPr>
          <p:nvPr>
            <p:ph type="body" sz="quarter" idx="11"/>
          </p:nvPr>
        </p:nvSpPr>
        <p:spPr>
          <a:xfrm>
            <a:off x="629739" y="5557619"/>
            <a:ext cx="5086350" cy="725202"/>
          </a:xfrm>
        </p:spPr>
        <p:txBody>
          <a:bodyPr>
            <a:normAutofit/>
          </a:bodyPr>
          <a:lstStyle/>
          <a:p>
            <a:pPr marL="0" indent="0">
              <a:buNone/>
            </a:pPr>
            <a:r>
              <a:rPr lang="en-US" b="1" dirty="0">
                <a:solidFill>
                  <a:schemeClr val="tx2"/>
                </a:solidFill>
              </a:rPr>
              <a:t>Abhijit Patel, MD, PhD</a:t>
            </a:r>
          </a:p>
          <a:p>
            <a:pPr marL="0" indent="0">
              <a:lnSpc>
                <a:spcPct val="120000"/>
              </a:lnSpc>
              <a:spcBef>
                <a:spcPts val="0"/>
              </a:spcBef>
              <a:buNone/>
            </a:pPr>
            <a:r>
              <a:rPr lang="en-US" sz="1400" dirty="0">
                <a:solidFill>
                  <a:schemeClr val="tx2"/>
                </a:solidFill>
                <a:cs typeface="Arial" pitchFamily="34" charset="0"/>
              </a:rPr>
              <a:t>Associate Professor, Department of Therapeutic Radiology</a:t>
            </a:r>
          </a:p>
        </p:txBody>
      </p:sp>
      <p:sp>
        <p:nvSpPr>
          <p:cNvPr id="2" name="TextBox 1">
            <a:extLst>
              <a:ext uri="{FF2B5EF4-FFF2-40B4-BE49-F238E27FC236}">
                <a16:creationId xmlns:a16="http://schemas.microsoft.com/office/drawing/2014/main" id="{93614E9B-E860-4EC8-9C31-C5AC1A280B02}"/>
              </a:ext>
            </a:extLst>
          </p:cNvPr>
          <p:cNvSpPr txBox="1"/>
          <p:nvPr/>
        </p:nvSpPr>
        <p:spPr>
          <a:xfrm>
            <a:off x="2948696" y="3486714"/>
            <a:ext cx="716933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NCI Liquid Biopsy Consortium Steering Committee Virtual Meeting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February 24, 2021</a:t>
            </a:r>
          </a:p>
        </p:txBody>
      </p:sp>
    </p:spTree>
    <p:extLst>
      <p:ext uri="{BB962C8B-B14F-4D97-AF65-F5344CB8AC3E}">
        <p14:creationId xmlns:p14="http://schemas.microsoft.com/office/powerpoint/2010/main" val="161421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78EB703-B695-914A-AC9C-AA2451438442}"/>
              </a:ext>
              <a:ext uri="{C183D7F6-B498-43B3-948B-1728B52AA6E4}">
                <adec:decorative xmlns:adec="http://schemas.microsoft.com/office/drawing/2017/decorative" val="1"/>
              </a:ext>
            </a:extLst>
          </p:cNvPr>
          <p:cNvCxnSpPr>
            <a:cxnSpLocks/>
          </p:cNvCxnSpPr>
          <p:nvPr/>
        </p:nvCxnSpPr>
        <p:spPr>
          <a:xfrm flipV="1">
            <a:off x="668445" y="1053970"/>
            <a:ext cx="10671296" cy="12999"/>
          </a:xfrm>
          <a:prstGeom prst="line">
            <a:avLst/>
          </a:prstGeom>
          <a:ln w="19050" cmpd="sng">
            <a:gradFill flip="none" rotWithShape="1">
              <a:gsLst>
                <a:gs pos="52000">
                  <a:schemeClr val="bg1">
                    <a:lumMod val="75000"/>
                  </a:schemeClr>
                </a:gs>
                <a:gs pos="100000">
                  <a:srgbClr val="FFFFFF"/>
                </a:gs>
              </a:gsLst>
              <a:path path="shap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0832F690-0B52-D742-9345-4CA29D6AC13D}"/>
              </a:ext>
            </a:extLst>
          </p:cNvPr>
          <p:cNvSpPr>
            <a:spLocks noGrp="1"/>
          </p:cNvSpPr>
          <p:nvPr>
            <p:ph type="title"/>
          </p:nvPr>
        </p:nvSpPr>
        <p:spPr>
          <a:xfrm>
            <a:off x="336874" y="135261"/>
            <a:ext cx="11204209" cy="1190043"/>
          </a:xfrm>
        </p:spPr>
        <p:txBody>
          <a:bodyPr>
            <a:noAutofit/>
          </a:bodyPr>
          <a:lstStyle/>
          <a:p>
            <a:pPr algn="ctr"/>
            <a:r>
              <a:rPr lang="en-US" sz="4000" cap="small" dirty="0">
                <a:latin typeface="+mn-lt"/>
              </a:rPr>
              <a:t>NCI Liquid Biopsy Consortium Team</a:t>
            </a:r>
          </a:p>
        </p:txBody>
      </p:sp>
      <p:sp>
        <p:nvSpPr>
          <p:cNvPr id="2" name="Rectangle 1">
            <a:extLst>
              <a:ext uri="{FF2B5EF4-FFF2-40B4-BE49-F238E27FC236}">
                <a16:creationId xmlns:a16="http://schemas.microsoft.com/office/drawing/2014/main" id="{8A7EDE79-B0F5-9C4D-88F9-858A4B759579}"/>
              </a:ext>
              <a:ext uri="{C183D7F6-B498-43B3-948B-1728B52AA6E4}">
                <adec:decorative xmlns:adec="http://schemas.microsoft.com/office/drawing/2017/decorative" val="1"/>
              </a:ext>
            </a:extLst>
          </p:cNvPr>
          <p:cNvSpPr/>
          <p:nvPr/>
        </p:nvSpPr>
        <p:spPr>
          <a:xfrm>
            <a:off x="104503" y="6048103"/>
            <a:ext cx="722376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4" name="Group 13" descr="David Zhang, PhD, Steven Skates, PhD, Daniel Boffa, MD, Andrew Phillips, PhD">
            <a:extLst>
              <a:ext uri="{FF2B5EF4-FFF2-40B4-BE49-F238E27FC236}">
                <a16:creationId xmlns:a16="http://schemas.microsoft.com/office/drawing/2014/main" id="{C6477CB8-80D9-1942-87B5-5AC558AF8351}"/>
              </a:ext>
            </a:extLst>
          </p:cNvPr>
          <p:cNvGrpSpPr>
            <a:grpSpLocks noChangeAspect="1"/>
          </p:cNvGrpSpPr>
          <p:nvPr/>
        </p:nvGrpSpPr>
        <p:grpSpPr>
          <a:xfrm>
            <a:off x="1889222" y="1588767"/>
            <a:ext cx="8197900" cy="4754880"/>
            <a:chOff x="1314451" y="1771651"/>
            <a:chExt cx="6629399" cy="3845131"/>
          </a:xfrm>
        </p:grpSpPr>
        <p:pic>
          <p:nvPicPr>
            <p:cNvPr id="16" name="Picture 15">
              <a:extLst>
                <a:ext uri="{FF2B5EF4-FFF2-40B4-BE49-F238E27FC236}">
                  <a16:creationId xmlns:a16="http://schemas.microsoft.com/office/drawing/2014/main" id="{D769090C-1F22-9946-B125-9DB73A34B17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629150" y="3771901"/>
              <a:ext cx="1400184" cy="1760933"/>
            </a:xfrm>
            <a:prstGeom prst="rect">
              <a:avLst/>
            </a:prstGeom>
          </p:spPr>
        </p:pic>
        <p:pic>
          <p:nvPicPr>
            <p:cNvPr id="17" name="Picture 16">
              <a:extLst>
                <a:ext uri="{FF2B5EF4-FFF2-40B4-BE49-F238E27FC236}">
                  <a16:creationId xmlns:a16="http://schemas.microsoft.com/office/drawing/2014/main" id="{3432EDB4-503F-7B4D-8A8E-2E6E13DF751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629150" y="1839517"/>
              <a:ext cx="1400184" cy="1760933"/>
            </a:xfrm>
            <a:prstGeom prst="rect">
              <a:avLst/>
            </a:prstGeom>
          </p:spPr>
        </p:pic>
        <p:sp>
          <p:nvSpPr>
            <p:cNvPr id="18" name="TextBox 17">
              <a:extLst>
                <a:ext uri="{FF2B5EF4-FFF2-40B4-BE49-F238E27FC236}">
                  <a16:creationId xmlns:a16="http://schemas.microsoft.com/office/drawing/2014/main" id="{ED8C85D1-D83C-874A-9263-E17C1D31F49F}"/>
                </a:ext>
              </a:extLst>
            </p:cNvPr>
            <p:cNvSpPr txBox="1"/>
            <p:nvPr/>
          </p:nvSpPr>
          <p:spPr>
            <a:xfrm>
              <a:off x="2719757" y="1771651"/>
              <a:ext cx="1817440"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David Zhang, PhD</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Nucleic acid biophysics</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Machine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88A4A2C1-6AB9-E242-8427-7D06C8B26A42}"/>
                </a:ext>
              </a:extLst>
            </p:cNvPr>
            <p:cNvSpPr txBox="1"/>
            <p:nvPr/>
          </p:nvSpPr>
          <p:spPr>
            <a:xfrm>
              <a:off x="6067691" y="1771651"/>
              <a:ext cx="1868455" cy="6694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Steven Skates, PhD</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Biostatistics</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Detection</a:t>
              </a:r>
            </a:p>
          </p:txBody>
        </p:sp>
        <p:sp>
          <p:nvSpPr>
            <p:cNvPr id="20" name="TextBox 19">
              <a:extLst>
                <a:ext uri="{FF2B5EF4-FFF2-40B4-BE49-F238E27FC236}">
                  <a16:creationId xmlns:a16="http://schemas.microsoft.com/office/drawing/2014/main" id="{2B7E8E53-64F8-A848-8679-88BAF47CCC9C}"/>
                </a:ext>
              </a:extLst>
            </p:cNvPr>
            <p:cNvSpPr txBox="1"/>
            <p:nvPr/>
          </p:nvSpPr>
          <p:spPr>
            <a:xfrm>
              <a:off x="2700343" y="3776395"/>
              <a:ext cx="1569982" cy="66941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Daniel </a:t>
              </a:r>
              <a:r>
                <a:rPr kumimoji="0" lang="en-US" sz="135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Boffa</a:t>
              </a: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MD</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Thoracic Surgery</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CTCs / ctDNA</a:t>
              </a:r>
            </a:p>
          </p:txBody>
        </p:sp>
        <p:sp>
          <p:nvSpPr>
            <p:cNvPr id="21" name="TextBox 20">
              <a:extLst>
                <a:ext uri="{FF2B5EF4-FFF2-40B4-BE49-F238E27FC236}">
                  <a16:creationId xmlns:a16="http://schemas.microsoft.com/office/drawing/2014/main" id="{D02D7FEF-EF62-624E-96EA-B2ECDB4D45E7}"/>
                </a:ext>
              </a:extLst>
            </p:cNvPr>
            <p:cNvSpPr txBox="1"/>
            <p:nvPr/>
          </p:nvSpPr>
          <p:spPr>
            <a:xfrm>
              <a:off x="6050524" y="3771901"/>
              <a:ext cx="1893326" cy="8771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Andrew Phillips, PhD</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Machine Learning</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Neural Networks</a:t>
              </a:r>
            </a:p>
          </p:txBody>
        </p:sp>
        <p:pic>
          <p:nvPicPr>
            <p:cNvPr id="22" name="Picture 21">
              <a:extLst>
                <a:ext uri="{FF2B5EF4-FFF2-40B4-BE49-F238E27FC236}">
                  <a16:creationId xmlns:a16="http://schemas.microsoft.com/office/drawing/2014/main" id="{CCC5A8EE-CD7B-4444-B28D-7E227BB4E145}"/>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314451" y="1839515"/>
              <a:ext cx="1391507" cy="1760933"/>
            </a:xfrm>
            <a:prstGeom prst="rect">
              <a:avLst/>
            </a:prstGeom>
          </p:spPr>
        </p:pic>
        <p:pic>
          <p:nvPicPr>
            <p:cNvPr id="23" name="Picture 22">
              <a:extLst>
                <a:ext uri="{FF2B5EF4-FFF2-40B4-BE49-F238E27FC236}">
                  <a16:creationId xmlns:a16="http://schemas.microsoft.com/office/drawing/2014/main" id="{356DBFA8-10E0-B942-B197-C0F7B0EF135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852743" y="4572000"/>
              <a:ext cx="957257" cy="957257"/>
            </a:xfrm>
            <a:prstGeom prst="rect">
              <a:avLst/>
            </a:prstGeom>
          </p:spPr>
        </p:pic>
        <p:pic>
          <p:nvPicPr>
            <p:cNvPr id="24" name="Picture 23">
              <a:extLst>
                <a:ext uri="{FF2B5EF4-FFF2-40B4-BE49-F238E27FC236}">
                  <a16:creationId xmlns:a16="http://schemas.microsoft.com/office/drawing/2014/main" id="{DE7AB018-0614-3E4C-A0A0-D4967E824649}"/>
                </a:ext>
              </a:extLst>
            </p:cNvPr>
            <p:cNvPicPr>
              <a:picLocks noChangeAspect="1"/>
            </p:cNvPicPr>
            <p:nvPr/>
          </p:nvPicPr>
          <p:blipFill>
            <a:blip r:embed="rId6"/>
            <a:stretch>
              <a:fillRect/>
            </a:stretch>
          </p:blipFill>
          <p:spPr>
            <a:xfrm>
              <a:off x="2726595" y="2628900"/>
              <a:ext cx="965330" cy="965330"/>
            </a:xfrm>
            <a:prstGeom prst="rect">
              <a:avLst/>
            </a:prstGeom>
          </p:spPr>
        </p:pic>
        <p:pic>
          <p:nvPicPr>
            <p:cNvPr id="25" name="Picture 24">
              <a:extLst>
                <a:ext uri="{FF2B5EF4-FFF2-40B4-BE49-F238E27FC236}">
                  <a16:creationId xmlns:a16="http://schemas.microsoft.com/office/drawing/2014/main" id="{8C7CC414-B3E6-8C4C-A410-6732CD2B784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172894" y="2590800"/>
              <a:ext cx="837506" cy="976772"/>
            </a:xfrm>
            <a:prstGeom prst="rect">
              <a:avLst/>
            </a:prstGeom>
          </p:spPr>
        </p:pic>
        <p:pic>
          <p:nvPicPr>
            <p:cNvPr id="26" name="Picture 25">
              <a:extLst>
                <a:ext uri="{FF2B5EF4-FFF2-40B4-BE49-F238E27FC236}">
                  <a16:creationId xmlns:a16="http://schemas.microsoft.com/office/drawing/2014/main" id="{E36101DC-0D27-8E47-99BD-517009B10DBA}"/>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6137415" y="4648200"/>
              <a:ext cx="1233460" cy="968582"/>
            </a:xfrm>
            <a:prstGeom prst="rect">
              <a:avLst/>
            </a:prstGeom>
          </p:spPr>
        </p:pic>
        <p:pic>
          <p:nvPicPr>
            <p:cNvPr id="27" name="Picture 26">
              <a:extLst>
                <a:ext uri="{FF2B5EF4-FFF2-40B4-BE49-F238E27FC236}">
                  <a16:creationId xmlns:a16="http://schemas.microsoft.com/office/drawing/2014/main" id="{A4960492-3AA5-D14C-BD82-BA394E56B3B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314451" y="3771901"/>
              <a:ext cx="1385892" cy="1784818"/>
            </a:xfrm>
            <a:prstGeom prst="rect">
              <a:avLst/>
            </a:prstGeom>
          </p:spPr>
        </p:pic>
      </p:grpSp>
    </p:spTree>
    <p:extLst>
      <p:ext uri="{BB962C8B-B14F-4D97-AF65-F5344CB8AC3E}">
        <p14:creationId xmlns:p14="http://schemas.microsoft.com/office/powerpoint/2010/main" val="266001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1E35-0EC9-4778-A0B1-EA9F13EBC8EE}"/>
              </a:ext>
            </a:extLst>
          </p:cNvPr>
          <p:cNvSpPr>
            <a:spLocks noGrp="1"/>
          </p:cNvSpPr>
          <p:nvPr>
            <p:ph type="title"/>
          </p:nvPr>
        </p:nvSpPr>
        <p:spPr>
          <a:xfrm>
            <a:off x="1377204" y="170367"/>
            <a:ext cx="9400471" cy="1064427"/>
          </a:xfrm>
        </p:spPr>
        <p:txBody>
          <a:bodyPr>
            <a:normAutofit fontScale="90000"/>
          </a:bodyPr>
          <a:lstStyle/>
          <a:p>
            <a:pPr algn="ctr"/>
            <a:r>
              <a:rPr lang="en-US" sz="3800" cap="small" dirty="0"/>
              <a:t>Probing Mutations and Epigenetic Features</a:t>
            </a:r>
          </a:p>
        </p:txBody>
      </p:sp>
      <p:grpSp>
        <p:nvGrpSpPr>
          <p:cNvPr id="3" name="Group 2" descr="An illustration of liquid sample highlighting a few mutations per genome and epigenetic signatures found throughout the genome.">
            <a:extLst>
              <a:ext uri="{FF2B5EF4-FFF2-40B4-BE49-F238E27FC236}">
                <a16:creationId xmlns:a16="http://schemas.microsoft.com/office/drawing/2014/main" id="{72D9D965-6F4C-1045-9328-D94EA6075F0D}"/>
              </a:ext>
            </a:extLst>
          </p:cNvPr>
          <p:cNvGrpSpPr/>
          <p:nvPr/>
        </p:nvGrpSpPr>
        <p:grpSpPr>
          <a:xfrm>
            <a:off x="2228089" y="1772327"/>
            <a:ext cx="7720987" cy="3927264"/>
            <a:chOff x="1676400" y="1636840"/>
            <a:chExt cx="9297804" cy="5070661"/>
          </a:xfrm>
        </p:grpSpPr>
        <p:grpSp>
          <p:nvGrpSpPr>
            <p:cNvPr id="4" name="Group 3">
              <a:extLst>
                <a:ext uri="{FF2B5EF4-FFF2-40B4-BE49-F238E27FC236}">
                  <a16:creationId xmlns:a16="http://schemas.microsoft.com/office/drawing/2014/main" id="{22848C69-A22A-D349-881B-1A8B659A7E83}"/>
                </a:ext>
              </a:extLst>
            </p:cNvPr>
            <p:cNvGrpSpPr/>
            <p:nvPr/>
          </p:nvGrpSpPr>
          <p:grpSpPr>
            <a:xfrm>
              <a:off x="5486400" y="2064998"/>
              <a:ext cx="1401002" cy="4335802"/>
              <a:chOff x="3962400" y="2064998"/>
              <a:chExt cx="1401002" cy="4335802"/>
            </a:xfrm>
          </p:grpSpPr>
          <p:pic>
            <p:nvPicPr>
              <p:cNvPr id="39" name="Picture 38">
                <a:extLst>
                  <a:ext uri="{FF2B5EF4-FFF2-40B4-BE49-F238E27FC236}">
                    <a16:creationId xmlns:a16="http://schemas.microsoft.com/office/drawing/2014/main" id="{3B75D078-CCB6-564E-AEEB-3370BB23CF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62400" y="2064998"/>
                <a:ext cx="1295982" cy="4335802"/>
              </a:xfrm>
              <a:prstGeom prst="rect">
                <a:avLst/>
              </a:prstGeom>
            </p:spPr>
          </p:pic>
          <p:sp>
            <p:nvSpPr>
              <p:cNvPr id="40" name="Rectangle 39">
                <a:extLst>
                  <a:ext uri="{FF2B5EF4-FFF2-40B4-BE49-F238E27FC236}">
                    <a16:creationId xmlns:a16="http://schemas.microsoft.com/office/drawing/2014/main" id="{0772AC5A-FACB-5B43-A508-110EE9F06446}"/>
                  </a:ext>
                </a:extLst>
              </p:cNvPr>
              <p:cNvSpPr/>
              <p:nvPr/>
            </p:nvSpPr>
            <p:spPr>
              <a:xfrm>
                <a:off x="5081230" y="2708911"/>
                <a:ext cx="282172" cy="3557630"/>
              </a:xfrm>
              <a:prstGeom prst="rect">
                <a:avLst/>
              </a:prstGeom>
              <a:solidFill>
                <a:sysClr val="window" lastClr="FFFFFF"/>
              </a:solidFill>
              <a:ln w="127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
                  <a:cs typeface=""/>
                </a:endParaRPr>
              </a:p>
            </p:txBody>
          </p:sp>
          <p:sp>
            <p:nvSpPr>
              <p:cNvPr id="41" name="Rectangle 40">
                <a:extLst>
                  <a:ext uri="{FF2B5EF4-FFF2-40B4-BE49-F238E27FC236}">
                    <a16:creationId xmlns:a16="http://schemas.microsoft.com/office/drawing/2014/main" id="{2A42DD49-38AC-5046-B483-90348E0987DC}"/>
                  </a:ext>
                </a:extLst>
              </p:cNvPr>
              <p:cNvSpPr/>
              <p:nvPr/>
            </p:nvSpPr>
            <p:spPr>
              <a:xfrm>
                <a:off x="3962400" y="4852549"/>
                <a:ext cx="152400" cy="236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 name="TextBox 4">
              <a:extLst>
                <a:ext uri="{FF2B5EF4-FFF2-40B4-BE49-F238E27FC236}">
                  <a16:creationId xmlns:a16="http://schemas.microsoft.com/office/drawing/2014/main" id="{04838EBC-C2AF-9343-A7E8-1E67DDF5B61B}"/>
                </a:ext>
              </a:extLst>
            </p:cNvPr>
            <p:cNvSpPr txBox="1"/>
            <p:nvPr/>
          </p:nvSpPr>
          <p:spPr>
            <a:xfrm>
              <a:off x="2207368" y="1636840"/>
              <a:ext cx="2322110" cy="5960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Mutations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CD315FA-0727-C74D-B2DC-C6924A1F71F9}"/>
                </a:ext>
              </a:extLst>
            </p:cNvPr>
            <p:cNvSpPr txBox="1"/>
            <p:nvPr/>
          </p:nvSpPr>
          <p:spPr>
            <a:xfrm>
              <a:off x="6818321" y="1675339"/>
              <a:ext cx="4155883" cy="5960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Epigenetic Features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E77927E8-BB01-C24B-BBBB-0A485F703EF9}"/>
                </a:ext>
              </a:extLst>
            </p:cNvPr>
            <p:cNvGrpSpPr/>
            <p:nvPr/>
          </p:nvGrpSpPr>
          <p:grpSpPr>
            <a:xfrm>
              <a:off x="6289194" y="2312606"/>
              <a:ext cx="4226406" cy="3554794"/>
              <a:chOff x="4617720" y="2236406"/>
              <a:chExt cx="4226406" cy="3554794"/>
            </a:xfrm>
          </p:grpSpPr>
          <p:sp>
            <p:nvSpPr>
              <p:cNvPr id="31" name="Triangle 30">
                <a:extLst>
                  <a:ext uri="{FF2B5EF4-FFF2-40B4-BE49-F238E27FC236}">
                    <a16:creationId xmlns:a16="http://schemas.microsoft.com/office/drawing/2014/main" id="{B534D6B2-4BC4-924B-A202-A80212AD4C7F}"/>
                  </a:ext>
                </a:extLst>
              </p:cNvPr>
              <p:cNvSpPr/>
              <p:nvPr/>
            </p:nvSpPr>
            <p:spPr>
              <a:xfrm rot="16200000">
                <a:off x="4001351" y="3355421"/>
                <a:ext cx="2581311" cy="1303187"/>
              </a:xfrm>
              <a:prstGeom prst="triangle">
                <a:avLst/>
              </a:prstGeom>
              <a:gradFill>
                <a:gsLst>
                  <a:gs pos="0">
                    <a:srgbClr val="FDE263">
                      <a:alpha val="0"/>
                    </a:srgbClr>
                  </a:gs>
                  <a:gs pos="100000">
                    <a:srgbClr val="FDE263">
                      <a:alpha val="41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CBE26A9F-AE72-3F40-9EF4-7F6311E743E0}"/>
                  </a:ext>
                </a:extLst>
              </p:cNvPr>
              <p:cNvSpPr/>
              <p:nvPr/>
            </p:nvSpPr>
            <p:spPr>
              <a:xfrm>
                <a:off x="5410200" y="2236406"/>
                <a:ext cx="3429000" cy="3554794"/>
              </a:xfrm>
              <a:prstGeom prst="ellipse">
                <a:avLst/>
              </a:prstGeom>
              <a:solidFill>
                <a:schemeClr val="bg1"/>
              </a:solidFill>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33" name="Picture 32">
                <a:extLst>
                  <a:ext uri="{FF2B5EF4-FFF2-40B4-BE49-F238E27FC236}">
                    <a16:creationId xmlns:a16="http://schemas.microsoft.com/office/drawing/2014/main" id="{A755999A-C519-0D43-81E0-1E2357D5A41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895666" flipH="1">
                <a:off x="7263062" y="2979723"/>
                <a:ext cx="1091034" cy="1091034"/>
              </a:xfrm>
              <a:prstGeom prst="rect">
                <a:avLst/>
              </a:prstGeom>
              <a:effectLst/>
            </p:spPr>
          </p:pic>
          <p:pic>
            <p:nvPicPr>
              <p:cNvPr id="34" name="Picture 33">
                <a:extLst>
                  <a:ext uri="{FF2B5EF4-FFF2-40B4-BE49-F238E27FC236}">
                    <a16:creationId xmlns:a16="http://schemas.microsoft.com/office/drawing/2014/main" id="{D62C268A-437B-3D49-9AB3-A37559A57A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468756" flipH="1">
                <a:off x="5957369" y="2893368"/>
                <a:ext cx="1091034" cy="1091034"/>
              </a:xfrm>
              <a:prstGeom prst="rect">
                <a:avLst/>
              </a:prstGeom>
              <a:effectLst/>
            </p:spPr>
          </p:pic>
          <p:pic>
            <p:nvPicPr>
              <p:cNvPr id="35" name="Picture 34">
                <a:extLst>
                  <a:ext uri="{FF2B5EF4-FFF2-40B4-BE49-F238E27FC236}">
                    <a16:creationId xmlns:a16="http://schemas.microsoft.com/office/drawing/2014/main" id="{94FFC740-F086-664A-ADCD-51C28463EBE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661053" flipH="1">
                <a:off x="5922155" y="4032810"/>
                <a:ext cx="1091034" cy="1091034"/>
              </a:xfrm>
              <a:prstGeom prst="rect">
                <a:avLst/>
              </a:prstGeom>
              <a:effectLst/>
            </p:spPr>
          </p:pic>
          <p:pic>
            <p:nvPicPr>
              <p:cNvPr id="36" name="Picture 35">
                <a:extLst>
                  <a:ext uri="{FF2B5EF4-FFF2-40B4-BE49-F238E27FC236}">
                    <a16:creationId xmlns:a16="http://schemas.microsoft.com/office/drawing/2014/main" id="{EFAE4D10-27DB-F84F-BDAD-4331BF5D245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3881643" flipH="1">
                <a:off x="7157269" y="4025803"/>
                <a:ext cx="1091034" cy="1091034"/>
              </a:xfrm>
              <a:prstGeom prst="rect">
                <a:avLst/>
              </a:prstGeom>
              <a:effectLst/>
            </p:spPr>
          </p:pic>
          <p:sp>
            <p:nvSpPr>
              <p:cNvPr id="37" name="Oval 36">
                <a:extLst>
                  <a:ext uri="{FF2B5EF4-FFF2-40B4-BE49-F238E27FC236}">
                    <a16:creationId xmlns:a16="http://schemas.microsoft.com/office/drawing/2014/main" id="{92ECCA70-F790-2D48-9393-B42828CD4EC8}"/>
                  </a:ext>
                </a:extLst>
              </p:cNvPr>
              <p:cNvSpPr/>
              <p:nvPr/>
            </p:nvSpPr>
            <p:spPr>
              <a:xfrm>
                <a:off x="5415126" y="2236406"/>
                <a:ext cx="3429000" cy="3554794"/>
              </a:xfrm>
              <a:prstGeom prst="ellipse">
                <a:avLst/>
              </a:prstGeom>
              <a:gradFill>
                <a:gsLst>
                  <a:gs pos="50000">
                    <a:srgbClr val="FDE529">
                      <a:alpha val="34000"/>
                    </a:srgbClr>
                  </a:gs>
                  <a:gs pos="0">
                    <a:srgbClr val="FFDC52">
                      <a:alpha val="0"/>
                    </a:srgbClr>
                  </a:gs>
                  <a:gs pos="100000">
                    <a:srgbClr val="FBEE00">
                      <a:alpha val="56000"/>
                    </a:srgbClr>
                  </a:gs>
                </a:gsLst>
              </a:gradFill>
              <a:ln w="38100"/>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BE9317E1-8016-2449-86B4-BAC578AB310B}"/>
                  </a:ext>
                </a:extLst>
              </p:cNvPr>
              <p:cNvSpPr/>
              <p:nvPr/>
            </p:nvSpPr>
            <p:spPr>
              <a:xfrm>
                <a:off x="4617720" y="3886200"/>
                <a:ext cx="182880" cy="182880"/>
              </a:xfrm>
              <a:prstGeom prst="ellipse">
                <a:avLst/>
              </a:prstGeom>
              <a:solidFill>
                <a:srgbClr val="FFDC52"/>
              </a:solidFill>
              <a:ln w="1905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AE3ECAA5-06D0-D444-81CC-D66CFFCB201C}"/>
                </a:ext>
              </a:extLst>
            </p:cNvPr>
            <p:cNvGrpSpPr/>
            <p:nvPr/>
          </p:nvGrpSpPr>
          <p:grpSpPr>
            <a:xfrm flipH="1">
              <a:off x="1676400" y="2312606"/>
              <a:ext cx="4226406" cy="3554794"/>
              <a:chOff x="4617720" y="2236406"/>
              <a:chExt cx="4226406" cy="3554794"/>
            </a:xfrm>
          </p:grpSpPr>
          <p:sp>
            <p:nvSpPr>
              <p:cNvPr id="23" name="Triangle 22">
                <a:extLst>
                  <a:ext uri="{FF2B5EF4-FFF2-40B4-BE49-F238E27FC236}">
                    <a16:creationId xmlns:a16="http://schemas.microsoft.com/office/drawing/2014/main" id="{A17D14D5-78DF-0444-B5B3-C81BED91EDA1}"/>
                  </a:ext>
                </a:extLst>
              </p:cNvPr>
              <p:cNvSpPr/>
              <p:nvPr/>
            </p:nvSpPr>
            <p:spPr>
              <a:xfrm rot="16200000">
                <a:off x="4001351" y="3355421"/>
                <a:ext cx="2581311" cy="1303187"/>
              </a:xfrm>
              <a:prstGeom prst="triangle">
                <a:avLst/>
              </a:prstGeom>
              <a:gradFill>
                <a:gsLst>
                  <a:gs pos="0">
                    <a:srgbClr val="FDE263">
                      <a:alpha val="0"/>
                    </a:srgbClr>
                  </a:gs>
                  <a:gs pos="100000">
                    <a:srgbClr val="FDE263">
                      <a:alpha val="41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E0610DA7-60E4-D24A-9D17-1059C79B6B59}"/>
                  </a:ext>
                </a:extLst>
              </p:cNvPr>
              <p:cNvSpPr/>
              <p:nvPr/>
            </p:nvSpPr>
            <p:spPr>
              <a:xfrm>
                <a:off x="5410200" y="2236406"/>
                <a:ext cx="3429000" cy="3554794"/>
              </a:xfrm>
              <a:prstGeom prst="ellipse">
                <a:avLst/>
              </a:prstGeom>
              <a:solidFill>
                <a:schemeClr val="bg1"/>
              </a:solidFill>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28EC0DD2-5A2B-1B47-9F1F-C376B96ED59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895666" flipH="1">
                <a:off x="7263062" y="2979723"/>
                <a:ext cx="1091034" cy="1091034"/>
              </a:xfrm>
              <a:prstGeom prst="rect">
                <a:avLst/>
              </a:prstGeom>
              <a:effectLst/>
            </p:spPr>
          </p:pic>
          <p:pic>
            <p:nvPicPr>
              <p:cNvPr id="26" name="Picture 25">
                <a:extLst>
                  <a:ext uri="{FF2B5EF4-FFF2-40B4-BE49-F238E27FC236}">
                    <a16:creationId xmlns:a16="http://schemas.microsoft.com/office/drawing/2014/main" id="{3FAD8D7A-B472-5E46-9611-97ED7561295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468756" flipH="1">
                <a:off x="5957369" y="2893368"/>
                <a:ext cx="1091034" cy="1091034"/>
              </a:xfrm>
              <a:prstGeom prst="rect">
                <a:avLst/>
              </a:prstGeom>
              <a:effectLst/>
            </p:spPr>
          </p:pic>
          <p:pic>
            <p:nvPicPr>
              <p:cNvPr id="27" name="Picture 26">
                <a:extLst>
                  <a:ext uri="{FF2B5EF4-FFF2-40B4-BE49-F238E27FC236}">
                    <a16:creationId xmlns:a16="http://schemas.microsoft.com/office/drawing/2014/main" id="{08F34D12-8963-6645-B93A-84506E54CD7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0661053" flipH="1">
                <a:off x="5922155" y="4032810"/>
                <a:ext cx="1091034" cy="1091034"/>
              </a:xfrm>
              <a:prstGeom prst="rect">
                <a:avLst/>
              </a:prstGeom>
              <a:effectLst/>
            </p:spPr>
          </p:pic>
          <p:pic>
            <p:nvPicPr>
              <p:cNvPr id="28" name="Picture 27">
                <a:extLst>
                  <a:ext uri="{FF2B5EF4-FFF2-40B4-BE49-F238E27FC236}">
                    <a16:creationId xmlns:a16="http://schemas.microsoft.com/office/drawing/2014/main" id="{6AFFC8CD-5FA7-E747-AFB1-B407932F123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3881643" flipH="1">
                <a:off x="7157269" y="4025803"/>
                <a:ext cx="1091034" cy="1091034"/>
              </a:xfrm>
              <a:prstGeom prst="rect">
                <a:avLst/>
              </a:prstGeom>
              <a:effectLst/>
            </p:spPr>
          </p:pic>
          <p:sp>
            <p:nvSpPr>
              <p:cNvPr id="29" name="Oval 28">
                <a:extLst>
                  <a:ext uri="{FF2B5EF4-FFF2-40B4-BE49-F238E27FC236}">
                    <a16:creationId xmlns:a16="http://schemas.microsoft.com/office/drawing/2014/main" id="{94233824-B03C-2940-85B7-CF8390F66D84}"/>
                  </a:ext>
                </a:extLst>
              </p:cNvPr>
              <p:cNvSpPr/>
              <p:nvPr/>
            </p:nvSpPr>
            <p:spPr>
              <a:xfrm>
                <a:off x="5415126" y="2236406"/>
                <a:ext cx="3429000" cy="3554794"/>
              </a:xfrm>
              <a:prstGeom prst="ellipse">
                <a:avLst/>
              </a:prstGeom>
              <a:gradFill>
                <a:gsLst>
                  <a:gs pos="50000">
                    <a:srgbClr val="FDE529">
                      <a:alpha val="34000"/>
                    </a:srgbClr>
                  </a:gs>
                  <a:gs pos="0">
                    <a:srgbClr val="FFDC52">
                      <a:alpha val="0"/>
                    </a:srgbClr>
                  </a:gs>
                  <a:gs pos="100000">
                    <a:srgbClr val="FBEE00">
                      <a:alpha val="56000"/>
                    </a:srgbClr>
                  </a:gs>
                </a:gsLst>
              </a:gradFill>
              <a:ln w="38100"/>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Oval 29">
                <a:extLst>
                  <a:ext uri="{FF2B5EF4-FFF2-40B4-BE49-F238E27FC236}">
                    <a16:creationId xmlns:a16="http://schemas.microsoft.com/office/drawing/2014/main" id="{75FDB302-FDFF-F24F-A25D-D39D9834B20C}"/>
                  </a:ext>
                </a:extLst>
              </p:cNvPr>
              <p:cNvSpPr/>
              <p:nvPr/>
            </p:nvSpPr>
            <p:spPr>
              <a:xfrm>
                <a:off x="4617720" y="3886200"/>
                <a:ext cx="182880" cy="182880"/>
              </a:xfrm>
              <a:prstGeom prst="ellipse">
                <a:avLst/>
              </a:prstGeom>
              <a:solidFill>
                <a:srgbClr val="FFDC52"/>
              </a:solidFill>
              <a:ln w="19050"/>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9" name="Rectangle 8">
              <a:extLst>
                <a:ext uri="{FF2B5EF4-FFF2-40B4-BE49-F238E27FC236}">
                  <a16:creationId xmlns:a16="http://schemas.microsoft.com/office/drawing/2014/main" id="{8FC90320-EA8F-F045-9062-1FA72BB353CE}"/>
                </a:ext>
              </a:extLst>
            </p:cNvPr>
            <p:cNvSpPr/>
            <p:nvPr/>
          </p:nvSpPr>
          <p:spPr>
            <a:xfrm rot="4176622">
              <a:off x="2768470" y="4500924"/>
              <a:ext cx="91440" cy="301752"/>
            </a:xfrm>
            <a:prstGeom prst="rect">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08B4612D-E294-3F41-8364-43AD31FE400D}"/>
                </a:ext>
              </a:extLst>
            </p:cNvPr>
            <p:cNvSpPr/>
            <p:nvPr/>
          </p:nvSpPr>
          <p:spPr>
            <a:xfrm>
              <a:off x="9410502" y="3324625"/>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DD4F0740-ABE3-964A-95E5-63A63480B0DB}"/>
                </a:ext>
              </a:extLst>
            </p:cNvPr>
            <p:cNvSpPr/>
            <p:nvPr/>
          </p:nvSpPr>
          <p:spPr>
            <a:xfrm>
              <a:off x="9448800" y="367284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E2A02B33-37E0-D54C-AFC7-E8C25E93E65B}"/>
                </a:ext>
              </a:extLst>
            </p:cNvPr>
            <p:cNvSpPr/>
            <p:nvPr/>
          </p:nvSpPr>
          <p:spPr>
            <a:xfrm>
              <a:off x="9562902" y="420624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B5F90294-8DB4-7546-A07F-3B283CC45065}"/>
                </a:ext>
              </a:extLst>
            </p:cNvPr>
            <p:cNvSpPr/>
            <p:nvPr/>
          </p:nvSpPr>
          <p:spPr>
            <a:xfrm>
              <a:off x="9296400" y="419100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712857A6-85BB-9B43-B7A1-52B0048C6B52}"/>
                </a:ext>
              </a:extLst>
            </p:cNvPr>
            <p:cNvSpPr/>
            <p:nvPr/>
          </p:nvSpPr>
          <p:spPr>
            <a:xfrm>
              <a:off x="9372600" y="473964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456005EB-6723-9542-8983-0900626C0ACB}"/>
                </a:ext>
              </a:extLst>
            </p:cNvPr>
            <p:cNvSpPr/>
            <p:nvPr/>
          </p:nvSpPr>
          <p:spPr>
            <a:xfrm>
              <a:off x="9144000" y="457200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33EC98E6-03DC-D540-A30F-FCE8C0CC208A}"/>
                </a:ext>
              </a:extLst>
            </p:cNvPr>
            <p:cNvSpPr/>
            <p:nvPr/>
          </p:nvSpPr>
          <p:spPr>
            <a:xfrm>
              <a:off x="8153400" y="473964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09A2415F-AE44-A048-81B8-40B31BA2459C}"/>
                </a:ext>
              </a:extLst>
            </p:cNvPr>
            <p:cNvSpPr/>
            <p:nvPr/>
          </p:nvSpPr>
          <p:spPr>
            <a:xfrm>
              <a:off x="8153400" y="441960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04EEF1C4-5AE7-AA45-B326-7375B13C0F5A}"/>
                </a:ext>
              </a:extLst>
            </p:cNvPr>
            <p:cNvSpPr/>
            <p:nvPr/>
          </p:nvSpPr>
          <p:spPr>
            <a:xfrm>
              <a:off x="8305800" y="374904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9797DC26-15E2-A740-8CF3-3A38514AE55C}"/>
                </a:ext>
              </a:extLst>
            </p:cNvPr>
            <p:cNvSpPr/>
            <p:nvPr/>
          </p:nvSpPr>
          <p:spPr>
            <a:xfrm>
              <a:off x="8229600" y="327660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2C8D05CA-C3DD-5341-8156-3C4566E641E0}"/>
                </a:ext>
              </a:extLst>
            </p:cNvPr>
            <p:cNvSpPr/>
            <p:nvPr/>
          </p:nvSpPr>
          <p:spPr>
            <a:xfrm>
              <a:off x="7924800" y="3352800"/>
              <a:ext cx="137160" cy="137160"/>
            </a:xfrm>
            <a:prstGeom prst="ellipse">
              <a:avLst/>
            </a:pr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3D241DFF-09AB-BF43-B055-D399725ED522}"/>
                </a:ext>
              </a:extLst>
            </p:cNvPr>
            <p:cNvSpPr txBox="1"/>
            <p:nvPr/>
          </p:nvSpPr>
          <p:spPr>
            <a:xfrm>
              <a:off x="2345825" y="5872995"/>
              <a:ext cx="2183652" cy="8345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Few mutations per genome</a:t>
              </a:r>
            </a:p>
          </p:txBody>
        </p:sp>
        <p:sp>
          <p:nvSpPr>
            <p:cNvPr id="22" name="TextBox 21">
              <a:extLst>
                <a:ext uri="{FF2B5EF4-FFF2-40B4-BE49-F238E27FC236}">
                  <a16:creationId xmlns:a16="http://schemas.microsoft.com/office/drawing/2014/main" id="{A4F6D73A-9271-0B42-A940-89DB992CC7B7}"/>
                </a:ext>
              </a:extLst>
            </p:cNvPr>
            <p:cNvSpPr txBox="1"/>
            <p:nvPr/>
          </p:nvSpPr>
          <p:spPr>
            <a:xfrm>
              <a:off x="6923588" y="5833258"/>
              <a:ext cx="3930929" cy="8345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Epigenetic signatures are found throughout the genome.</a:t>
              </a:r>
            </a:p>
          </p:txBody>
        </p:sp>
      </p:grpSp>
      <p:cxnSp>
        <p:nvCxnSpPr>
          <p:cNvPr id="42" name="Straight Connector 41">
            <a:extLst>
              <a:ext uri="{FF2B5EF4-FFF2-40B4-BE49-F238E27FC236}">
                <a16:creationId xmlns:a16="http://schemas.microsoft.com/office/drawing/2014/main" id="{857D2AF6-154B-DE46-B41C-FABAFC522B77}"/>
              </a:ext>
              <a:ext uri="{C183D7F6-B498-43B3-948B-1728B52AA6E4}">
                <adec:decorative xmlns:adec="http://schemas.microsoft.com/office/drawing/2017/decorative" val="1"/>
              </a:ext>
            </a:extLst>
          </p:cNvPr>
          <p:cNvCxnSpPr>
            <a:cxnSpLocks/>
          </p:cNvCxnSpPr>
          <p:nvPr/>
        </p:nvCxnSpPr>
        <p:spPr>
          <a:xfrm flipV="1">
            <a:off x="797656" y="1053970"/>
            <a:ext cx="10671296" cy="12999"/>
          </a:xfrm>
          <a:prstGeom prst="line">
            <a:avLst/>
          </a:prstGeom>
          <a:ln w="19050" cmpd="sng">
            <a:gradFill flip="none" rotWithShape="1">
              <a:gsLst>
                <a:gs pos="52000">
                  <a:schemeClr val="bg1">
                    <a:lumMod val="75000"/>
                  </a:schemeClr>
                </a:gs>
                <a:gs pos="100000">
                  <a:srgbClr val="FFFFFF"/>
                </a:gs>
              </a:gsLst>
              <a:path path="shap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AC614F73-609C-7C4F-B9D0-B5656EB28229}"/>
              </a:ext>
              <a:ext uri="{C183D7F6-B498-43B3-948B-1728B52AA6E4}">
                <adec:decorative xmlns:adec="http://schemas.microsoft.com/office/drawing/2017/decorative" val="1"/>
              </a:ext>
            </a:extLst>
          </p:cNvPr>
          <p:cNvSpPr/>
          <p:nvPr/>
        </p:nvSpPr>
        <p:spPr>
          <a:xfrm>
            <a:off x="104503" y="6048103"/>
            <a:ext cx="722376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346B90BF-D6D4-6D44-9D97-1DFC326CFBE2}"/>
              </a:ext>
            </a:extLst>
          </p:cNvPr>
          <p:cNvSpPr txBox="1"/>
          <p:nvPr/>
        </p:nvSpPr>
        <p:spPr>
          <a:xfrm>
            <a:off x="7757669" y="6157842"/>
            <a:ext cx="362098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Can reduce plasma volume!</a:t>
            </a:r>
          </a:p>
        </p:txBody>
      </p:sp>
    </p:spTree>
    <p:extLst>
      <p:ext uri="{BB962C8B-B14F-4D97-AF65-F5344CB8AC3E}">
        <p14:creationId xmlns:p14="http://schemas.microsoft.com/office/powerpoint/2010/main" val="250027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03F0F1C4-4A3E-4437-A777-4A7491E516F4}"/>
              </a:ext>
            </a:extLst>
          </p:cNvPr>
          <p:cNvSpPr txBox="1">
            <a:spLocks noGrp="1"/>
          </p:cNvSpPr>
          <p:nvPr>
            <p:ph type="title" idx="4294967295"/>
          </p:nvPr>
        </p:nvSpPr>
        <p:spPr>
          <a:xfrm>
            <a:off x="1447800" y="359229"/>
            <a:ext cx="94488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Thank You!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p:txBody>
      </p:sp>
      <p:sp>
        <p:nvSpPr>
          <p:cNvPr id="12" name="Rectangle 11" descr="Liquid Biopsy">
            <a:extLst>
              <a:ext uri="{FF2B5EF4-FFF2-40B4-BE49-F238E27FC236}">
                <a16:creationId xmlns:a16="http://schemas.microsoft.com/office/drawing/2014/main" id="{8498515C-737E-415F-AADB-8B8D0EA9D5DE}"/>
              </a:ext>
            </a:extLst>
          </p:cNvPr>
          <p:cNvSpPr/>
          <p:nvPr/>
        </p:nvSpPr>
        <p:spPr>
          <a:xfrm>
            <a:off x="4333577" y="2182752"/>
            <a:ext cx="2895126" cy="408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pic>
        <p:nvPicPr>
          <p:cNvPr id="13" name="Picture 12" descr="Liquid Biopsy">
            <a:extLst>
              <a:ext uri="{FF2B5EF4-FFF2-40B4-BE49-F238E27FC236}">
                <a16:creationId xmlns:a16="http://schemas.microsoft.com/office/drawing/2014/main" id="{4B911A7C-A91F-400A-9BEE-0B4A9783780F}"/>
              </a:ext>
            </a:extLst>
          </p:cNvPr>
          <p:cNvPicPr>
            <a:picLocks noChangeAspect="1"/>
          </p:cNvPicPr>
          <p:nvPr/>
        </p:nvPicPr>
        <p:blipFill rotWithShape="1">
          <a:blip r:embed="rId3"/>
          <a:srcRect t="48513"/>
          <a:stretch/>
        </p:blipFill>
        <p:spPr>
          <a:xfrm>
            <a:off x="4437063" y="2103655"/>
            <a:ext cx="2672527" cy="427858"/>
          </a:xfrm>
          <a:prstGeom prst="rect">
            <a:avLst/>
          </a:prstGeom>
        </p:spPr>
      </p:pic>
      <p:pic>
        <p:nvPicPr>
          <p:cNvPr id="14" name="Picture 13">
            <a:extLst>
              <a:ext uri="{FF2B5EF4-FFF2-40B4-BE49-F238E27FC236}">
                <a16:creationId xmlns:a16="http://schemas.microsoft.com/office/drawing/2014/main" id="{BF0AFC8D-6CEA-4E2A-928D-C8B2C00F65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63221" y="2140682"/>
            <a:ext cx="254295" cy="406872"/>
          </a:xfrm>
          <a:prstGeom prst="rect">
            <a:avLst/>
          </a:prstGeom>
        </p:spPr>
      </p:pic>
      <p:pic>
        <p:nvPicPr>
          <p:cNvPr id="15" name="Picture 14" descr="An Illustration of liquid biopsy types: blood, urine, saliva">
            <a:extLst>
              <a:ext uri="{FF2B5EF4-FFF2-40B4-BE49-F238E27FC236}">
                <a16:creationId xmlns:a16="http://schemas.microsoft.com/office/drawing/2014/main" id="{A69752A5-7141-4B84-BDE4-026D0C79A552}"/>
              </a:ext>
            </a:extLst>
          </p:cNvPr>
          <p:cNvPicPr>
            <a:picLocks noChangeAspect="1"/>
          </p:cNvPicPr>
          <p:nvPr/>
        </p:nvPicPr>
        <p:blipFill rotWithShape="1">
          <a:blip r:embed="rId5"/>
          <a:srcRect t="30127" r="55850"/>
          <a:stretch/>
        </p:blipFill>
        <p:spPr>
          <a:xfrm>
            <a:off x="4280480" y="2591747"/>
            <a:ext cx="2467114" cy="1952258"/>
          </a:xfrm>
          <a:prstGeom prst="rect">
            <a:avLst/>
          </a:prstGeom>
        </p:spPr>
      </p:pic>
      <p:pic>
        <p:nvPicPr>
          <p:cNvPr id="16" name="Picture 15" descr="An illustration of a vile containing CSF">
            <a:extLst>
              <a:ext uri="{FF2B5EF4-FFF2-40B4-BE49-F238E27FC236}">
                <a16:creationId xmlns:a16="http://schemas.microsoft.com/office/drawing/2014/main" id="{9A377DFB-E3D9-44B3-A3FE-4081C25622AB}"/>
              </a:ext>
            </a:extLst>
          </p:cNvPr>
          <p:cNvPicPr>
            <a:picLocks noChangeAspect="1"/>
          </p:cNvPicPr>
          <p:nvPr/>
        </p:nvPicPr>
        <p:blipFill>
          <a:blip r:embed="rId6"/>
          <a:stretch>
            <a:fillRect/>
          </a:stretch>
        </p:blipFill>
        <p:spPr>
          <a:xfrm>
            <a:off x="6568967" y="2591747"/>
            <a:ext cx="659736" cy="1905220"/>
          </a:xfrm>
          <a:prstGeom prst="rect">
            <a:avLst/>
          </a:prstGeom>
        </p:spPr>
      </p:pic>
      <p:pic>
        <p:nvPicPr>
          <p:cNvPr id="17" name="Picture 16" descr="An illustration of types of liquid biopsy: blood, urine, saliva, CSF.">
            <a:extLst>
              <a:ext uri="{FF2B5EF4-FFF2-40B4-BE49-F238E27FC236}">
                <a16:creationId xmlns:a16="http://schemas.microsoft.com/office/drawing/2014/main" id="{95F0AE12-B39E-4615-8E93-7658A9D92DE6}"/>
              </a:ext>
            </a:extLst>
          </p:cNvPr>
          <p:cNvPicPr>
            <a:picLocks noChangeAspect="1"/>
          </p:cNvPicPr>
          <p:nvPr/>
        </p:nvPicPr>
        <p:blipFill>
          <a:blip r:embed="rId7"/>
          <a:stretch>
            <a:fillRect/>
          </a:stretch>
        </p:blipFill>
        <p:spPr>
          <a:xfrm>
            <a:off x="4300883" y="2664421"/>
            <a:ext cx="2983218" cy="1851653"/>
          </a:xfrm>
          <a:prstGeom prst="rect">
            <a:avLst/>
          </a:prstGeom>
        </p:spPr>
      </p:pic>
      <p:sp>
        <p:nvSpPr>
          <p:cNvPr id="18" name="TextBox 17">
            <a:extLst>
              <a:ext uri="{FF2B5EF4-FFF2-40B4-BE49-F238E27FC236}">
                <a16:creationId xmlns:a16="http://schemas.microsoft.com/office/drawing/2014/main" id="{E738C448-3893-437C-8412-443E8617A462}"/>
              </a:ext>
            </a:extLst>
          </p:cNvPr>
          <p:cNvSpPr txBox="1"/>
          <p:nvPr/>
        </p:nvSpPr>
        <p:spPr>
          <a:xfrm>
            <a:off x="7395730" y="2558675"/>
            <a:ext cx="1107566" cy="1725729"/>
          </a:xfrm>
          <a:prstGeom prst="rect">
            <a:avLst/>
          </a:prstGeom>
          <a:noFill/>
        </p:spPr>
        <p:txBody>
          <a:bodyPr wrap="square" rtlCol="0">
            <a:spAutoFit/>
          </a:bodyPr>
          <a:lstStyle/>
          <a:p>
            <a:pPr fontAlgn="auto">
              <a:lnSpc>
                <a:spcPct val="150000"/>
              </a:lnSpc>
              <a:spcBef>
                <a:spcPts val="0"/>
              </a:spcBef>
              <a:spcAft>
                <a:spcPts val="0"/>
              </a:spcAft>
            </a:pPr>
            <a:r>
              <a:rPr lang="en-US" sz="1200" b="1" dirty="0">
                <a:solidFill>
                  <a:srgbClr val="0070C0"/>
                </a:solidFill>
                <a:latin typeface="Calibri"/>
                <a:ea typeface="+mn-ea"/>
              </a:rPr>
              <a:t>Johns Hopkins</a:t>
            </a:r>
          </a:p>
          <a:p>
            <a:pPr fontAlgn="auto">
              <a:lnSpc>
                <a:spcPct val="150000"/>
              </a:lnSpc>
              <a:spcBef>
                <a:spcPts val="0"/>
              </a:spcBef>
              <a:spcAft>
                <a:spcPts val="0"/>
              </a:spcAft>
            </a:pPr>
            <a:r>
              <a:rPr lang="en-US" sz="1200" b="1" dirty="0">
                <a:solidFill>
                  <a:srgbClr val="0070C0"/>
                </a:solidFill>
                <a:latin typeface="Calibri"/>
                <a:ea typeface="+mn-ea"/>
              </a:rPr>
              <a:t>MGH</a:t>
            </a:r>
          </a:p>
          <a:p>
            <a:pPr fontAlgn="auto">
              <a:lnSpc>
                <a:spcPct val="150000"/>
              </a:lnSpc>
              <a:spcBef>
                <a:spcPts val="0"/>
              </a:spcBef>
              <a:spcAft>
                <a:spcPts val="0"/>
              </a:spcAft>
            </a:pPr>
            <a:r>
              <a:rPr lang="en-US" sz="1200" b="1" dirty="0">
                <a:solidFill>
                  <a:srgbClr val="0070C0"/>
                </a:solidFill>
                <a:latin typeface="Calibri"/>
                <a:ea typeface="+mn-ea"/>
              </a:rPr>
              <a:t>MGH</a:t>
            </a:r>
          </a:p>
          <a:p>
            <a:pPr fontAlgn="auto">
              <a:lnSpc>
                <a:spcPct val="150000"/>
              </a:lnSpc>
              <a:spcBef>
                <a:spcPts val="0"/>
              </a:spcBef>
              <a:spcAft>
                <a:spcPts val="0"/>
              </a:spcAft>
            </a:pPr>
            <a:r>
              <a:rPr lang="en-US" sz="1200" b="1" dirty="0">
                <a:solidFill>
                  <a:srgbClr val="0070C0"/>
                </a:solidFill>
                <a:latin typeface="Calibri"/>
                <a:ea typeface="+mn-ea"/>
              </a:rPr>
              <a:t>Washington U</a:t>
            </a:r>
          </a:p>
          <a:p>
            <a:pPr fontAlgn="auto">
              <a:lnSpc>
                <a:spcPct val="150000"/>
              </a:lnSpc>
              <a:spcBef>
                <a:spcPts val="0"/>
              </a:spcBef>
              <a:spcAft>
                <a:spcPts val="0"/>
              </a:spcAft>
            </a:pPr>
            <a:r>
              <a:rPr lang="en-US" sz="1200" b="1" dirty="0">
                <a:solidFill>
                  <a:srgbClr val="0070C0"/>
                </a:solidFill>
                <a:latin typeface="Calibri"/>
                <a:ea typeface="+mn-ea"/>
              </a:rPr>
              <a:t>UCLA</a:t>
            </a:r>
          </a:p>
          <a:p>
            <a:pPr fontAlgn="auto">
              <a:lnSpc>
                <a:spcPct val="150000"/>
              </a:lnSpc>
              <a:spcBef>
                <a:spcPts val="0"/>
              </a:spcBef>
              <a:spcAft>
                <a:spcPts val="0"/>
              </a:spcAft>
            </a:pPr>
            <a:r>
              <a:rPr lang="en-US" sz="1200" b="1" dirty="0">
                <a:solidFill>
                  <a:srgbClr val="0070C0"/>
                </a:solidFill>
                <a:latin typeface="Calibri"/>
                <a:ea typeface="+mn-ea"/>
              </a:rPr>
              <a:t>Yale</a:t>
            </a:r>
          </a:p>
        </p:txBody>
      </p:sp>
      <p:pic>
        <p:nvPicPr>
          <p:cNvPr id="19" name="Picture 18" descr="NIH &gt; National Cancer Institute Division of Cancer Prevention">
            <a:extLst>
              <a:ext uri="{FF2B5EF4-FFF2-40B4-BE49-F238E27FC236}">
                <a16:creationId xmlns:a16="http://schemas.microsoft.com/office/drawing/2014/main" id="{8BF7D7D9-85DC-4F89-A7F7-52A845E11A2A}"/>
              </a:ext>
            </a:extLst>
          </p:cNvPr>
          <p:cNvPicPr>
            <a:picLocks noChangeAspect="1"/>
          </p:cNvPicPr>
          <p:nvPr/>
        </p:nvPicPr>
        <p:blipFill>
          <a:blip r:embed="rId8"/>
          <a:stretch>
            <a:fillRect/>
          </a:stretch>
        </p:blipFill>
        <p:spPr>
          <a:xfrm>
            <a:off x="4300883" y="4566224"/>
            <a:ext cx="2198515" cy="386776"/>
          </a:xfrm>
          <a:prstGeom prst="rect">
            <a:avLst/>
          </a:prstGeom>
        </p:spPr>
      </p:pic>
    </p:spTree>
    <p:extLst>
      <p:ext uri="{BB962C8B-B14F-4D97-AF65-F5344CB8AC3E}">
        <p14:creationId xmlns:p14="http://schemas.microsoft.com/office/powerpoint/2010/main" val="8596896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titled 2">
  <a:themeElements>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clrMap bg1="dk2" tx1="lt1" bg2="dk1" tx2="lt2" accent1="accent1" accent2="accent2" accent3="accent3" accent4="accent4" accent5="accent5" accent6="accent6" hlink="hlink" folHlink="folHlink"/>
    </a:extraClrScheme>
    <a:extraClrScheme>
      <a:clrScheme name="untitled 2 9">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R wrkshp Tampa 11-02 dlw">
  <a:themeElements>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fontScheme name="STAR wrkshp Tampa 11-02 dl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STAR wrkshp Tampa 11-02 dl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R wrkshp Tampa 11-02 dl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R wrkshp Tampa 11-02 dl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R wrkshp Tampa 11-02 dl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R wrkshp Tampa 11-02 dl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R wrkshp Tampa 11-02 dl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resentation-01-light">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3E04E8B8-11FA-E649-9371-C7E26FFEAA93}" vid="{F579B5EC-11F9-A448-A60F-FC626C1FC18E}"/>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12167</TotalTime>
  <Pages>0</Pages>
  <Words>141</Words>
  <Characters>0</Characters>
  <Application>Microsoft Office PowerPoint</Application>
  <PresentationFormat>Widescreen</PresentationFormat>
  <Lines>0</Lines>
  <Paragraphs>40</Paragraphs>
  <Slides>5</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vt:i4>
      </vt:variant>
    </vt:vector>
  </HeadingPairs>
  <TitlesOfParts>
    <vt:vector size="20" baseType="lpstr">
      <vt:lpstr>Arial</vt:lpstr>
      <vt:lpstr>Arial Narrow</vt:lpstr>
      <vt:lpstr>Calibri</vt:lpstr>
      <vt:lpstr>Calibri Light</vt:lpstr>
      <vt:lpstr>Helvetica</vt:lpstr>
      <vt:lpstr>Helvetica Regular</vt:lpstr>
      <vt:lpstr>SapientCentroSlab-Light</vt:lpstr>
      <vt:lpstr>Trebuchet MS</vt:lpstr>
      <vt:lpstr>Wingdings</vt:lpstr>
      <vt:lpstr>Office Theme</vt:lpstr>
      <vt:lpstr>untitled 2</vt:lpstr>
      <vt:lpstr>STAR wrkshp Tampa 11-02 dlw</vt:lpstr>
      <vt:lpstr>NCI PPT Template 16x9 WHITE</vt:lpstr>
      <vt:lpstr>presentation-01-light</vt:lpstr>
      <vt:lpstr>1_Office Theme</vt:lpstr>
      <vt:lpstr>National Cancer Institute Symposium on Charting the Course of Liquid Biopsy in Precision Prevention and Treatment December 15-16, 2021   </vt:lpstr>
      <vt:lpstr>Lung Cancer Screening via Ultrasensitive Analysis of Tumor DNA Signatures in Blood  </vt:lpstr>
      <vt:lpstr>NCI Liquid Biopsy Consortium Team</vt:lpstr>
      <vt:lpstr>Probing Mutations and Epigenetic Features</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Cancer Institute Symposium on Charting the Course of Liquid Biopsy in Precision Prevention and Treatment</dc:title>
  <dc:subject/>
  <dc:creator>David Wong</dc:creator>
  <cp:keywords>Liquid Biopsy Symposium; Day2; December 16, 2021; Abhijit Patel, M.D., Ph.D.</cp:keywords>
  <dc:description/>
  <cp:lastModifiedBy>Randall, Wayne (NIH/NCI) [C]</cp:lastModifiedBy>
  <cp:revision>315</cp:revision>
  <cp:lastPrinted>2012-10-03T18:56:02Z</cp:lastPrinted>
  <dcterms:created xsi:type="dcterms:W3CDTF">2015-11-14T19:58:42Z</dcterms:created>
  <dcterms:modified xsi:type="dcterms:W3CDTF">2022-03-30T16:50:59Z</dcterms:modified>
</cp:coreProperties>
</file>