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531422" r:id="rId1"/>
    <p:sldMasterId id="2147531435" r:id="rId2"/>
    <p:sldMasterId id="2147531449" r:id="rId3"/>
    <p:sldMasterId id="2147531478" r:id="rId4"/>
    <p:sldMasterId id="2147531496" r:id="rId5"/>
    <p:sldMasterId id="2147531562" r:id="rId6"/>
  </p:sldMasterIdLst>
  <p:notesMasterIdLst>
    <p:notesMasterId r:id="rId10"/>
  </p:notesMasterIdLst>
  <p:handoutMasterIdLst>
    <p:handoutMasterId r:id="rId11"/>
  </p:handoutMasterIdLst>
  <p:sldIdLst>
    <p:sldId id="3156" r:id="rId7"/>
    <p:sldId id="3172" r:id="rId8"/>
    <p:sldId id="5127" r:id="rId9"/>
  </p:sldIdLst>
  <p:sldSz cx="12192000" cy="6858000"/>
  <p:notesSz cx="6858000" cy="9144000"/>
  <p:defaultTextStyle>
    <a:defPPr>
      <a:defRPr lang="en-US"/>
    </a:defPPr>
    <a:lvl1pPr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1pPr>
    <a:lvl2pPr marL="4572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2pPr>
    <a:lvl3pPr marL="9144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3pPr>
    <a:lvl4pPr marL="13716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4pPr>
    <a:lvl5pPr marL="1828800" algn="l" rtl="0" fontAlgn="base">
      <a:spcBef>
        <a:spcPct val="0"/>
      </a:spcBef>
      <a:spcAft>
        <a:spcPct val="0"/>
      </a:spcAft>
      <a:defRPr sz="2400" kern="1200">
        <a:solidFill>
          <a:srgbClr val="FFFFFF"/>
        </a:solidFill>
        <a:latin typeface="Arial" charset="0"/>
        <a:ea typeface="ヒラギノ角ゴ ProN W3" charset="-128"/>
        <a:cs typeface="+mn-cs"/>
        <a:sym typeface="Arial" charset="0"/>
      </a:defRPr>
    </a:lvl5pPr>
    <a:lvl6pPr marL="2286000" algn="l" defTabSz="914400" rtl="0" eaLnBrk="1" latinLnBrk="0" hangingPunct="1">
      <a:defRPr sz="2400" kern="1200">
        <a:solidFill>
          <a:srgbClr val="FFFFFF"/>
        </a:solidFill>
        <a:latin typeface="Arial" charset="0"/>
        <a:ea typeface="ヒラギノ角ゴ ProN W3" charset="-128"/>
        <a:cs typeface="+mn-cs"/>
        <a:sym typeface="Arial" charset="0"/>
      </a:defRPr>
    </a:lvl6pPr>
    <a:lvl7pPr marL="2743200" algn="l" defTabSz="914400" rtl="0" eaLnBrk="1" latinLnBrk="0" hangingPunct="1">
      <a:defRPr sz="2400" kern="1200">
        <a:solidFill>
          <a:srgbClr val="FFFFFF"/>
        </a:solidFill>
        <a:latin typeface="Arial" charset="0"/>
        <a:ea typeface="ヒラギノ角ゴ ProN W3" charset="-128"/>
        <a:cs typeface="+mn-cs"/>
        <a:sym typeface="Arial" charset="0"/>
      </a:defRPr>
    </a:lvl7pPr>
    <a:lvl8pPr marL="3200400" algn="l" defTabSz="914400" rtl="0" eaLnBrk="1" latinLnBrk="0" hangingPunct="1">
      <a:defRPr sz="2400" kern="1200">
        <a:solidFill>
          <a:srgbClr val="FFFFFF"/>
        </a:solidFill>
        <a:latin typeface="Arial" charset="0"/>
        <a:ea typeface="ヒラギノ角ゴ ProN W3" charset="-128"/>
        <a:cs typeface="+mn-cs"/>
        <a:sym typeface="Arial" charset="0"/>
      </a:defRPr>
    </a:lvl8pPr>
    <a:lvl9pPr marL="3657600" algn="l" defTabSz="914400" rtl="0" eaLnBrk="1" latinLnBrk="0" hangingPunct="1">
      <a:defRPr sz="2400" kern="1200">
        <a:solidFill>
          <a:srgbClr val="FFFFFF"/>
        </a:solidFill>
        <a:latin typeface="Arial" charset="0"/>
        <a:ea typeface="ヒラギノ角ゴ ProN W3" charset="-128"/>
        <a:cs typeface="+mn-cs"/>
        <a:sym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8E8E8"/>
    <a:srgbClr val="E0E0E0"/>
    <a:srgbClr val="DEDEDE"/>
    <a:srgbClr val="F1DCCF"/>
    <a:srgbClr val="FF6666"/>
    <a:srgbClr val="636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8" autoAdjust="0"/>
    <p:restoredTop sz="86385"/>
  </p:normalViewPr>
  <p:slideViewPr>
    <p:cSldViewPr>
      <p:cViewPr varScale="1">
        <p:scale>
          <a:sx n="59" d="100"/>
          <a:sy n="59" d="100"/>
        </p:scale>
        <p:origin x="29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945F71C-90C0-1840-A837-EB35FE526F4D}" type="datetime1">
              <a:rPr lang="en-US" altLang="en-US"/>
              <a:pPr/>
              <a:t>3/24/2022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FB4871-6231-AA44-8F61-61CA46536160}" type="slidenum">
              <a:rPr lang="en-US" altLang="en-US"/>
              <a:pPr/>
              <a:t>‹#›</a:t>
            </a:fld>
            <a:endParaRPr lang="en-US" altLang="en-US"/>
          </a:p>
        </p:txBody>
      </p:sp>
    </p:spTree>
    <p:extLst>
      <p:ext uri="{BB962C8B-B14F-4D97-AF65-F5344CB8AC3E}">
        <p14:creationId xmlns:p14="http://schemas.microsoft.com/office/powerpoint/2010/main" val="1331556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7698" name="Rectangle 1"/>
          <p:cNvSpPr>
            <a:spLocks noGrp="1" noRot="1" noChangeAspect="1" noChangeArrowheads="1" noTextEdit="1"/>
          </p:cNvSpPr>
          <p:nvPr>
            <p:ph type="sldImg"/>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4"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7620633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843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i="0" dirty="0"/>
              <a:t>Optimization of liquid biopsy assays of the IDH1.R132H and </a:t>
            </a:r>
            <a:r>
              <a:rPr lang="en-US" sz="1200" i="0" dirty="0" err="1"/>
              <a:t>EGFRvlll</a:t>
            </a:r>
            <a:r>
              <a:rPr lang="en-US" sz="1200" i="0" dirty="0"/>
              <a:t> mutations for the early detection of gliomas prior to surgical/therapeutic intervention</a:t>
            </a: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128"/>
              </a:rPr>
              <a:t>, validation of the sensitivity and specificity of the assay developed in Aim 1 in initial patient cohorts, and performance of CLIA validation of the final assay. </a:t>
            </a:r>
          </a:p>
          <a:p>
            <a:endParaRPr lang="en-US" dirty="0"/>
          </a:p>
        </p:txBody>
      </p:sp>
    </p:spTree>
    <p:extLst>
      <p:ext uri="{BB962C8B-B14F-4D97-AF65-F5344CB8AC3E}">
        <p14:creationId xmlns:p14="http://schemas.microsoft.com/office/powerpoint/2010/main" val="75403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1604-65C3-6049-BBA8-E82F22083B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B8602C-E181-404A-A0CA-59C9C70EC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84F266-947C-7140-A600-93213B460D53}"/>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3/24/2022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F9CCF8AE-7F4D-764F-8A99-058BCF2A4EAD}"/>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B3F607F-D521-F84F-BA60-AD32E9B8ABCD}"/>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1506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64E6-1BB1-E94E-BB5F-35F5A3EB7E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EFEA05-554C-424A-A718-6CB2245E9E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A43C4-20E5-3745-8E94-45075674A0D6}"/>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3/24/2022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0267AAEF-36BA-D14A-8376-288B6110172D}"/>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FBEA3591-B13A-F341-B5EB-76C01370BD63}"/>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681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769B29-4AD0-BE4D-BED1-21BBE606B4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8A4645-6B1F-774B-8C66-D3AC5F6EF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BE95C-DCA5-2145-9803-3DC53D1161DF}"/>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3/24/2022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2CFA102D-1499-F34B-A06A-EFE0F91E6D9E}"/>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5B37C9CC-5A8C-764C-B21F-8EAFC575DD8D}"/>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845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731"/>
            <a:ext cx="10363200" cy="1470422"/>
          </a:xfrm>
        </p:spPr>
        <p:txBody>
          <a:bodyPr/>
          <a:lstStyle/>
          <a:p>
            <a:r>
              <a:rPr lang="en-US"/>
              <a:t>Click to edit Master title style</a:t>
            </a:r>
          </a:p>
        </p:txBody>
      </p:sp>
      <p:sp>
        <p:nvSpPr>
          <p:cNvPr id="3" name="Subtitle 2"/>
          <p:cNvSpPr>
            <a:spLocks noGrp="1"/>
          </p:cNvSpPr>
          <p:nvPr>
            <p:ph type="subTitle" idx="1"/>
          </p:nvPr>
        </p:nvSpPr>
        <p:spPr>
          <a:xfrm>
            <a:off x="1828800" y="3885904"/>
            <a:ext cx="8534400" cy="1753195"/>
          </a:xfrm>
        </p:spPr>
        <p:txBody>
          <a:bodyPr/>
          <a:lstStyle>
            <a:lvl1pPr marL="0" indent="0" algn="ctr">
              <a:buNone/>
              <a:defRPr/>
            </a:lvl1pPr>
            <a:lvl2pPr marL="428583" indent="0" algn="ctr">
              <a:buNone/>
              <a:defRPr/>
            </a:lvl2pPr>
            <a:lvl3pPr marL="857165" indent="0" algn="ctr">
              <a:buNone/>
              <a:defRPr/>
            </a:lvl3pPr>
            <a:lvl4pPr marL="1285746" indent="0" algn="ctr">
              <a:buNone/>
              <a:defRPr/>
            </a:lvl4pPr>
            <a:lvl5pPr marL="1714328" indent="0" algn="ctr">
              <a:buNone/>
              <a:defRPr/>
            </a:lvl5pPr>
            <a:lvl6pPr marL="2142910" indent="0" algn="ctr">
              <a:buNone/>
              <a:defRPr/>
            </a:lvl6pPr>
            <a:lvl7pPr marL="2571493" indent="0" algn="ctr">
              <a:buNone/>
              <a:defRPr/>
            </a:lvl7pPr>
            <a:lvl8pPr marL="3000075" indent="0" algn="ctr">
              <a:buNone/>
              <a:defRPr/>
            </a:lvl8pPr>
            <a:lvl9pPr marL="3428657" indent="0" algn="ctr">
              <a:buNone/>
              <a:defRPr/>
            </a:lvl9pPr>
          </a:lstStyle>
          <a:p>
            <a:r>
              <a:rPr lang="en-US"/>
              <a:t>Click to edit Master subtitle style</a:t>
            </a:r>
          </a:p>
        </p:txBody>
      </p:sp>
    </p:spTree>
    <p:extLst>
      <p:ext uri="{BB962C8B-B14F-4D97-AF65-F5344CB8AC3E}">
        <p14:creationId xmlns:p14="http://schemas.microsoft.com/office/powerpoint/2010/main" val="27251621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6844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801"/>
            <a:ext cx="10363200"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319" y="2906613"/>
            <a:ext cx="10363200" cy="1500188"/>
          </a:xfrm>
        </p:spPr>
        <p:txBody>
          <a:bodyPr anchor="b"/>
          <a:lstStyle>
            <a:lvl1pPr marL="0" indent="0">
              <a:buNone/>
              <a:defRPr sz="1875"/>
            </a:lvl1pPr>
            <a:lvl2pPr marL="428583" indent="0">
              <a:buNone/>
              <a:defRPr sz="1688"/>
            </a:lvl2pPr>
            <a:lvl3pPr marL="857165" indent="0">
              <a:buNone/>
              <a:defRPr sz="1594"/>
            </a:lvl3pPr>
            <a:lvl4pPr marL="1285746" indent="0">
              <a:buNone/>
              <a:defRPr sz="1313"/>
            </a:lvl4pPr>
            <a:lvl5pPr marL="1714328" indent="0">
              <a:buNone/>
              <a:defRPr sz="1313"/>
            </a:lvl5pPr>
            <a:lvl6pPr marL="2142910" indent="0">
              <a:buNone/>
              <a:defRPr sz="1313"/>
            </a:lvl6pPr>
            <a:lvl7pPr marL="2571493" indent="0">
              <a:buNone/>
              <a:defRPr sz="1313"/>
            </a:lvl7pPr>
            <a:lvl8pPr marL="3000075" indent="0">
              <a:buNone/>
              <a:defRPr sz="1313"/>
            </a:lvl8pPr>
            <a:lvl9pPr marL="3428657" indent="0">
              <a:buNone/>
              <a:defRPr sz="1313"/>
            </a:lvl9pPr>
          </a:lstStyle>
          <a:p>
            <a:pPr lvl="0"/>
            <a:r>
              <a:rPr lang="en-US"/>
              <a:t>Click to edit Master text styles</a:t>
            </a:r>
          </a:p>
        </p:txBody>
      </p:sp>
    </p:spTree>
    <p:extLst>
      <p:ext uri="{BB962C8B-B14F-4D97-AF65-F5344CB8AC3E}">
        <p14:creationId xmlns:p14="http://schemas.microsoft.com/office/powerpoint/2010/main" val="6415364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3053" y="1848445"/>
            <a:ext cx="5540964" cy="466725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4640" y="1848445"/>
            <a:ext cx="5540962" cy="466725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7487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333"/>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420"/>
            <a:ext cx="538668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4" name="Content Placeholder 3"/>
          <p:cNvSpPr>
            <a:spLocks noGrp="1"/>
          </p:cNvSpPr>
          <p:nvPr>
            <p:ph sz="half" idx="2"/>
          </p:nvPr>
        </p:nvSpPr>
        <p:spPr>
          <a:xfrm>
            <a:off x="609600" y="2174380"/>
            <a:ext cx="538668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4420"/>
            <a:ext cx="538856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6" name="Content Placeholder 5"/>
          <p:cNvSpPr>
            <a:spLocks noGrp="1"/>
          </p:cNvSpPr>
          <p:nvPr>
            <p:ph sz="quarter" idx="4"/>
          </p:nvPr>
        </p:nvSpPr>
        <p:spPr>
          <a:xfrm>
            <a:off x="6193837" y="2174380"/>
            <a:ext cx="538856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2969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83984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2136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2358"/>
            <a:ext cx="4011319"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675" y="272356"/>
            <a:ext cx="6814726"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704"/>
            <a:ext cx="4011319" cy="4691063"/>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5437108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B7DB-A969-2E4E-92B7-3044F27630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FB818-B547-9C46-85FC-9CF9BFD93C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EEB22-04BF-0E4F-B846-967C168323A9}"/>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3/24/2022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AE5F7FF0-07FA-E049-B5F5-93303DA3E54E}"/>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A324812A-309C-614E-9B02-7352A0F63A5B}"/>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2811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1195"/>
            <a:ext cx="7315200"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481" y="613172"/>
            <a:ext cx="7315200" cy="4115098"/>
          </a:xfrm>
        </p:spPr>
        <p:txBody>
          <a:bodyPr/>
          <a:lstStyle>
            <a:lvl1pPr marL="0" indent="0">
              <a:buNone/>
              <a:defRPr sz="3000"/>
            </a:lvl1pPr>
            <a:lvl2pPr marL="428583" indent="0">
              <a:buNone/>
              <a:defRPr sz="2625"/>
            </a:lvl2pPr>
            <a:lvl3pPr marL="857165" indent="0">
              <a:buNone/>
              <a:defRPr sz="2250"/>
            </a:lvl3pPr>
            <a:lvl4pPr marL="1285746" indent="0">
              <a:buNone/>
              <a:defRPr sz="1875"/>
            </a:lvl4pPr>
            <a:lvl5pPr marL="1714328" indent="0">
              <a:buNone/>
              <a:defRPr sz="1875"/>
            </a:lvl5pPr>
            <a:lvl6pPr marL="2142910" indent="0">
              <a:buNone/>
              <a:defRPr sz="1875"/>
            </a:lvl6pPr>
            <a:lvl7pPr marL="2571493" indent="0">
              <a:buNone/>
              <a:defRPr sz="1875"/>
            </a:lvl7pPr>
            <a:lvl8pPr marL="3000075" indent="0">
              <a:buNone/>
              <a:defRPr sz="1875"/>
            </a:lvl8pPr>
            <a:lvl9pPr marL="3428657" indent="0">
              <a:buNone/>
              <a:defRPr sz="1875"/>
            </a:lvl9pPr>
          </a:lstStyle>
          <a:p>
            <a:pPr lvl="0"/>
            <a:endParaRPr lang="en-US" noProof="0" dirty="0"/>
          </a:p>
        </p:txBody>
      </p:sp>
      <p:sp>
        <p:nvSpPr>
          <p:cNvPr id="4" name="Text Placeholder 3"/>
          <p:cNvSpPr>
            <a:spLocks noGrp="1"/>
          </p:cNvSpPr>
          <p:nvPr>
            <p:ph type="body" sz="half" idx="2"/>
          </p:nvPr>
        </p:nvSpPr>
        <p:spPr>
          <a:xfrm>
            <a:off x="2389481" y="5366743"/>
            <a:ext cx="7315200" cy="805161"/>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35118690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25204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0904" y="381002"/>
            <a:ext cx="2814696" cy="61346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3052" y="381002"/>
            <a:ext cx="8267230" cy="61346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97619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054" y="381001"/>
            <a:ext cx="11262548" cy="933153"/>
          </a:xfrm>
        </p:spPr>
        <p:txBody>
          <a:bodyPr/>
          <a:lstStyle/>
          <a:p>
            <a:r>
              <a:rPr lang="en-US"/>
              <a:t>Click to edit Master title style</a:t>
            </a:r>
          </a:p>
        </p:txBody>
      </p:sp>
      <p:sp>
        <p:nvSpPr>
          <p:cNvPr id="3" name="Text Placeholder 2"/>
          <p:cNvSpPr>
            <a:spLocks noGrp="1"/>
          </p:cNvSpPr>
          <p:nvPr>
            <p:ph type="body" sz="half" idx="1"/>
          </p:nvPr>
        </p:nvSpPr>
        <p:spPr>
          <a:xfrm>
            <a:off x="523053" y="1848445"/>
            <a:ext cx="5540964"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4640" y="1848445"/>
            <a:ext cx="5540962"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2975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29732"/>
            <a:ext cx="10363200" cy="575271"/>
          </a:xfrm>
        </p:spPr>
        <p:txBody>
          <a:bodyPr/>
          <a:lstStyle/>
          <a:p>
            <a:r>
              <a:rPr lang="en-US"/>
              <a:t>Click to edit Master title style</a:t>
            </a:r>
          </a:p>
        </p:txBody>
      </p:sp>
      <p:sp>
        <p:nvSpPr>
          <p:cNvPr id="3" name="Subtitle 2"/>
          <p:cNvSpPr>
            <a:spLocks noGrp="1"/>
          </p:cNvSpPr>
          <p:nvPr>
            <p:ph type="subTitle" idx="1"/>
          </p:nvPr>
        </p:nvSpPr>
        <p:spPr>
          <a:xfrm>
            <a:off x="1828800" y="3885904"/>
            <a:ext cx="8534400" cy="1753195"/>
          </a:xfrm>
        </p:spPr>
        <p:txBody>
          <a:bodyPr/>
          <a:lstStyle>
            <a:lvl1pPr marL="0" indent="0" algn="ctr">
              <a:buNone/>
              <a:defRPr/>
            </a:lvl1pPr>
            <a:lvl2pPr marL="428583" indent="0" algn="ctr">
              <a:buNone/>
              <a:defRPr/>
            </a:lvl2pPr>
            <a:lvl3pPr marL="857165" indent="0" algn="ctr">
              <a:buNone/>
              <a:defRPr/>
            </a:lvl3pPr>
            <a:lvl4pPr marL="1285746" indent="0" algn="ctr">
              <a:buNone/>
              <a:defRPr/>
            </a:lvl4pPr>
            <a:lvl5pPr marL="1714328" indent="0" algn="ctr">
              <a:buNone/>
              <a:defRPr/>
            </a:lvl5pPr>
            <a:lvl6pPr marL="2142910" indent="0" algn="ctr">
              <a:buNone/>
              <a:defRPr/>
            </a:lvl6pPr>
            <a:lvl7pPr marL="2571493" indent="0" algn="ctr">
              <a:buNone/>
              <a:defRPr/>
            </a:lvl7pPr>
            <a:lvl8pPr marL="3000075" indent="0" algn="ctr">
              <a:buNone/>
              <a:defRPr/>
            </a:lvl8pPr>
            <a:lvl9pPr marL="3428657" indent="0" algn="ctr">
              <a:buNone/>
              <a:defRPr/>
            </a:lvl9pPr>
          </a:lstStyle>
          <a:p>
            <a:r>
              <a:rPr lang="en-US"/>
              <a:t>Click to edit Master subtitle style</a:t>
            </a:r>
          </a:p>
        </p:txBody>
      </p:sp>
    </p:spTree>
    <p:extLst>
      <p:ext uri="{BB962C8B-B14F-4D97-AF65-F5344CB8AC3E}">
        <p14:creationId xmlns:p14="http://schemas.microsoft.com/office/powerpoint/2010/main" val="365861459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0388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801"/>
            <a:ext cx="10363200" cy="568738"/>
          </a:xfrm>
        </p:spPr>
        <p:txBody>
          <a:bodyPr/>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319" y="2906613"/>
            <a:ext cx="10363200" cy="1500188"/>
          </a:xfrm>
        </p:spPr>
        <p:txBody>
          <a:bodyPr anchor="b"/>
          <a:lstStyle>
            <a:lvl1pPr marL="0" indent="0">
              <a:buNone/>
              <a:defRPr sz="1875"/>
            </a:lvl1pPr>
            <a:lvl2pPr marL="428583" indent="0">
              <a:buNone/>
              <a:defRPr sz="1688"/>
            </a:lvl2pPr>
            <a:lvl3pPr marL="857165" indent="0">
              <a:buNone/>
              <a:defRPr sz="1594"/>
            </a:lvl3pPr>
            <a:lvl4pPr marL="1285746" indent="0">
              <a:buNone/>
              <a:defRPr sz="1313"/>
            </a:lvl4pPr>
            <a:lvl5pPr marL="1714328" indent="0">
              <a:buNone/>
              <a:defRPr sz="1313"/>
            </a:lvl5pPr>
            <a:lvl6pPr marL="2142910" indent="0">
              <a:buNone/>
              <a:defRPr sz="1313"/>
            </a:lvl6pPr>
            <a:lvl7pPr marL="2571493" indent="0">
              <a:buNone/>
              <a:defRPr sz="1313"/>
            </a:lvl7pPr>
            <a:lvl8pPr marL="3000075" indent="0">
              <a:buNone/>
              <a:defRPr sz="1313"/>
            </a:lvl8pPr>
            <a:lvl9pPr marL="3428657" indent="0">
              <a:buNone/>
              <a:defRPr sz="1313"/>
            </a:lvl9pPr>
          </a:lstStyle>
          <a:p>
            <a:pPr lvl="0"/>
            <a:r>
              <a:rPr lang="en-US"/>
              <a:t>Click to edit Master text styles</a:t>
            </a:r>
          </a:p>
        </p:txBody>
      </p:sp>
    </p:spTree>
    <p:extLst>
      <p:ext uri="{BB962C8B-B14F-4D97-AF65-F5344CB8AC3E}">
        <p14:creationId xmlns:p14="http://schemas.microsoft.com/office/powerpoint/2010/main" val="6942367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943695"/>
            <a:ext cx="5621867" cy="4513958"/>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889" y="1943695"/>
            <a:ext cx="5621867" cy="4513958"/>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22695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333"/>
            <a:ext cx="10972800" cy="57527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420"/>
            <a:ext cx="538668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4" name="Content Placeholder 3"/>
          <p:cNvSpPr>
            <a:spLocks noGrp="1"/>
          </p:cNvSpPr>
          <p:nvPr>
            <p:ph sz="half" idx="2"/>
          </p:nvPr>
        </p:nvSpPr>
        <p:spPr>
          <a:xfrm>
            <a:off x="609600" y="2174380"/>
            <a:ext cx="538668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4420"/>
            <a:ext cx="5388563" cy="639961"/>
          </a:xfrm>
        </p:spPr>
        <p:txBody>
          <a:bodyPr anchor="b"/>
          <a:lstStyle>
            <a:lvl1pPr marL="0" indent="0">
              <a:buNone/>
              <a:defRPr sz="2250" b="1"/>
            </a:lvl1pPr>
            <a:lvl2pPr marL="428583" indent="0">
              <a:buNone/>
              <a:defRPr sz="1875" b="1"/>
            </a:lvl2pPr>
            <a:lvl3pPr marL="857165" indent="0">
              <a:buNone/>
              <a:defRPr sz="1688" b="1"/>
            </a:lvl3pPr>
            <a:lvl4pPr marL="1285746" indent="0">
              <a:buNone/>
              <a:defRPr sz="1594" b="1"/>
            </a:lvl4pPr>
            <a:lvl5pPr marL="1714328" indent="0">
              <a:buNone/>
              <a:defRPr sz="1594" b="1"/>
            </a:lvl5pPr>
            <a:lvl6pPr marL="2142910" indent="0">
              <a:buNone/>
              <a:defRPr sz="1594" b="1"/>
            </a:lvl6pPr>
            <a:lvl7pPr marL="2571493" indent="0">
              <a:buNone/>
              <a:defRPr sz="1594" b="1"/>
            </a:lvl7pPr>
            <a:lvl8pPr marL="3000075" indent="0">
              <a:buNone/>
              <a:defRPr sz="1594" b="1"/>
            </a:lvl8pPr>
            <a:lvl9pPr marL="3428657" indent="0">
              <a:buNone/>
              <a:defRPr sz="1594" b="1"/>
            </a:lvl9pPr>
          </a:lstStyle>
          <a:p>
            <a:pPr lvl="0"/>
            <a:r>
              <a:rPr lang="en-US"/>
              <a:t>Click to edit Master text styles</a:t>
            </a:r>
          </a:p>
        </p:txBody>
      </p:sp>
      <p:sp>
        <p:nvSpPr>
          <p:cNvPr id="6" name="Content Placeholder 5"/>
          <p:cNvSpPr>
            <a:spLocks noGrp="1"/>
          </p:cNvSpPr>
          <p:nvPr>
            <p:ph sz="quarter" idx="4"/>
          </p:nvPr>
        </p:nvSpPr>
        <p:spPr>
          <a:xfrm>
            <a:off x="6193837" y="2174380"/>
            <a:ext cx="5388563" cy="3951386"/>
          </a:xfrm>
        </p:spPr>
        <p:txBody>
          <a:bodyPr/>
          <a:lstStyle>
            <a:lvl1pPr>
              <a:defRPr sz="2250"/>
            </a:lvl1pPr>
            <a:lvl2pPr>
              <a:defRPr sz="1875"/>
            </a:lvl2pPr>
            <a:lvl3pPr>
              <a:defRPr sz="1688"/>
            </a:lvl3pPr>
            <a:lvl4pPr>
              <a:defRPr sz="1594"/>
            </a:lvl4pPr>
            <a:lvl5pPr>
              <a:defRPr sz="1594"/>
            </a:lvl5pPr>
            <a:lvl6pPr>
              <a:defRPr sz="1594"/>
            </a:lvl6pPr>
            <a:lvl7pPr>
              <a:defRPr sz="1594"/>
            </a:lvl7pPr>
            <a:lvl8pPr>
              <a:defRPr sz="1594"/>
            </a:lvl8pPr>
            <a:lvl9pPr>
              <a:defRPr sz="15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72162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3737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4B07-C194-3942-98C8-5710ED0189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C2B03-B9CC-6347-9A31-EA25B506A2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F0CD2A-EF78-2C4F-9605-5070BCA92383}"/>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3/24/2022</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3EDE25F9-D767-8C44-8B94-6358B41F41DA}"/>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576EA799-E5E6-8047-9458-07F11E225D09}"/>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6138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78655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25653"/>
            <a:ext cx="4011319" cy="30905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675" y="272356"/>
            <a:ext cx="6814726"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704"/>
            <a:ext cx="4011319" cy="4691063"/>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3349699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5055966"/>
            <a:ext cx="7315200" cy="310776"/>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89481" y="613172"/>
            <a:ext cx="7315200" cy="4115098"/>
          </a:xfrm>
        </p:spPr>
        <p:txBody>
          <a:bodyPr/>
          <a:lstStyle>
            <a:lvl1pPr marL="0" indent="0">
              <a:buNone/>
              <a:defRPr sz="3000"/>
            </a:lvl1pPr>
            <a:lvl2pPr marL="428583" indent="0">
              <a:buNone/>
              <a:defRPr sz="2625"/>
            </a:lvl2pPr>
            <a:lvl3pPr marL="857165" indent="0">
              <a:buNone/>
              <a:defRPr sz="2250"/>
            </a:lvl3pPr>
            <a:lvl4pPr marL="1285746" indent="0">
              <a:buNone/>
              <a:defRPr sz="1875"/>
            </a:lvl4pPr>
            <a:lvl5pPr marL="1714328" indent="0">
              <a:buNone/>
              <a:defRPr sz="1875"/>
            </a:lvl5pPr>
            <a:lvl6pPr marL="2142910" indent="0">
              <a:buNone/>
              <a:defRPr sz="1875"/>
            </a:lvl6pPr>
            <a:lvl7pPr marL="2571493" indent="0">
              <a:buNone/>
              <a:defRPr sz="1875"/>
            </a:lvl7pPr>
            <a:lvl8pPr marL="3000075" indent="0">
              <a:buNone/>
              <a:defRPr sz="1875"/>
            </a:lvl8pPr>
            <a:lvl9pPr marL="3428657" indent="0">
              <a:buNone/>
              <a:defRPr sz="1875"/>
            </a:lvl9pPr>
          </a:lstStyle>
          <a:p>
            <a:pPr lvl="0"/>
            <a:endParaRPr lang="en-US" noProof="0" dirty="0"/>
          </a:p>
        </p:txBody>
      </p:sp>
      <p:sp>
        <p:nvSpPr>
          <p:cNvPr id="4" name="Text Placeholder 3"/>
          <p:cNvSpPr>
            <a:spLocks noGrp="1"/>
          </p:cNvSpPr>
          <p:nvPr>
            <p:ph type="body" sz="half" idx="2"/>
          </p:nvPr>
        </p:nvSpPr>
        <p:spPr>
          <a:xfrm>
            <a:off x="2389481" y="5366743"/>
            <a:ext cx="7315200" cy="805161"/>
          </a:xfrm>
        </p:spPr>
        <p:txBody>
          <a:bodyPr/>
          <a:lstStyle>
            <a:lvl1pPr marL="0" indent="0">
              <a:buNone/>
              <a:defRPr sz="1313"/>
            </a:lvl1pPr>
            <a:lvl2pPr marL="428583" indent="0">
              <a:buNone/>
              <a:defRPr sz="1125"/>
            </a:lvl2pPr>
            <a:lvl3pPr marL="857165" indent="0">
              <a:buNone/>
              <a:defRPr sz="938"/>
            </a:lvl3pPr>
            <a:lvl4pPr marL="1285746" indent="0">
              <a:buNone/>
              <a:defRPr sz="844"/>
            </a:lvl4pPr>
            <a:lvl5pPr marL="1714328" indent="0">
              <a:buNone/>
              <a:defRPr sz="844"/>
            </a:lvl5pPr>
            <a:lvl6pPr marL="2142910" indent="0">
              <a:buNone/>
              <a:defRPr sz="844"/>
            </a:lvl6pPr>
            <a:lvl7pPr marL="2571493" indent="0">
              <a:buNone/>
              <a:defRPr sz="844"/>
            </a:lvl7pPr>
            <a:lvl8pPr marL="3000075" indent="0">
              <a:buNone/>
              <a:defRPr sz="844"/>
            </a:lvl8pPr>
            <a:lvl9pPr marL="3428657" indent="0">
              <a:buNone/>
              <a:defRPr sz="844"/>
            </a:lvl9pPr>
          </a:lstStyle>
          <a:p>
            <a:pPr lvl="0"/>
            <a:r>
              <a:rPr lang="en-US"/>
              <a:t>Click to edit Master text styles</a:t>
            </a:r>
          </a:p>
        </p:txBody>
      </p:sp>
    </p:spTree>
    <p:extLst>
      <p:ext uri="{BB962C8B-B14F-4D97-AF65-F5344CB8AC3E}">
        <p14:creationId xmlns:p14="http://schemas.microsoft.com/office/powerpoint/2010/main" val="195943545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37403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66348" y="634009"/>
            <a:ext cx="1164409" cy="58236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3" y="634009"/>
            <a:ext cx="8387644" cy="58236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31476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 Title Slide">
    <p:bg>
      <p:bgPr>
        <a:solidFill>
          <a:schemeClr val="bg1"/>
        </a:solidFill>
        <a:effectLst/>
      </p:bgPr>
    </p:bg>
    <p:spTree>
      <p:nvGrpSpPr>
        <p:cNvPr id="1" name=""/>
        <p:cNvGrpSpPr/>
        <p:nvPr/>
      </p:nvGrpSpPr>
      <p:grpSpPr>
        <a:xfrm>
          <a:off x="0" y="0"/>
          <a:ext cx="0" cy="0"/>
          <a:chOff x="0" y="0"/>
          <a:chExt cx="0" cy="0"/>
        </a:xfrm>
      </p:grpSpPr>
      <p:sp>
        <p:nvSpPr>
          <p:cNvPr id="13" name="Pentagon 12"/>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4" name="Pentagon 13"/>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Title 1"/>
          <p:cNvSpPr>
            <a:spLocks noGrp="1"/>
          </p:cNvSpPr>
          <p:nvPr>
            <p:ph type="ctrTitle" hasCustomPrompt="1"/>
          </p:nvPr>
        </p:nvSpPr>
        <p:spPr>
          <a:xfrm>
            <a:off x="914400" y="1638300"/>
            <a:ext cx="10363200" cy="1827843"/>
          </a:xfrm>
        </p:spPr>
        <p:txBody>
          <a:bodyPr lIns="0" tIns="0" rIns="0" bIns="0" anchor="b">
            <a:noAutofit/>
          </a:bodyPr>
          <a:lstStyle>
            <a:lvl1pPr algn="r">
              <a:defRPr sz="3733" b="0" i="0">
                <a:solidFill>
                  <a:srgbClr val="123E57"/>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accent3"/>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 </a:t>
            </a:r>
          </a:p>
        </p:txBody>
      </p:sp>
      <p:pic>
        <p:nvPicPr>
          <p:cNvPr id="12" name="Picture 1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2" y="5710324"/>
            <a:ext cx="5324687" cy="508000"/>
          </a:xfrm>
          <a:prstGeom prst="rect">
            <a:avLst/>
          </a:prstGeom>
        </p:spPr>
      </p:pic>
      <p:sp>
        <p:nvSpPr>
          <p:cNvPr id="8" name="Date Placeholder 3"/>
          <p:cNvSpPr>
            <a:spLocks noGrp="1"/>
          </p:cNvSpPr>
          <p:nvPr>
            <p:ph type="dt" sz="half" idx="2"/>
          </p:nvPr>
        </p:nvSpPr>
        <p:spPr>
          <a:xfrm>
            <a:off x="8534400" y="5730240"/>
            <a:ext cx="3048000" cy="475488"/>
          </a:xfrm>
          <a:prstGeom prst="rect">
            <a:avLst/>
          </a:prstGeom>
        </p:spPr>
        <p:txBody>
          <a:bodyPr vert="horz" lIns="0" tIns="0" rIns="0" bIns="0" rtlCol="0" anchor="ctr"/>
          <a:lstStyle>
            <a:lvl1pPr algn="r" fontAlgn="auto">
              <a:spcBef>
                <a:spcPts val="0"/>
              </a:spcBef>
              <a:spcAft>
                <a:spcPts val="0"/>
              </a:spcAft>
              <a:defRPr sz="1867" smtClean="0">
                <a:solidFill>
                  <a:srgbClr val="000000"/>
                </a:solidFill>
                <a:latin typeface="+mn-lt"/>
                <a:ea typeface="+mn-ea"/>
                <a:cs typeface="SapientSansRegular"/>
              </a:defRPr>
            </a:lvl1pPr>
          </a:lstStyle>
          <a:p>
            <a:pPr>
              <a:defRPr/>
            </a:pPr>
            <a:fld id="{646BEAE4-16B3-0744-BFCA-11CE0C224282}" type="datetime4">
              <a:rPr lang="en-US" smtClean="0"/>
              <a:t>March 24, 2022</a:t>
            </a:fld>
            <a:endParaRPr lang="en-US" dirty="0"/>
          </a:p>
        </p:txBody>
      </p:sp>
    </p:spTree>
    <p:extLst>
      <p:ext uri="{BB962C8B-B14F-4D97-AF65-F5344CB8AC3E}">
        <p14:creationId xmlns:p14="http://schemas.microsoft.com/office/powerpoint/2010/main" val="524469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3" name="Pentagon 12"/>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dirty="0"/>
              <a:t>Agenda</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1">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dirty="0"/>
              <a:t>Agenda Item 3b</a:t>
            </a:r>
          </a:p>
        </p:txBody>
      </p:sp>
    </p:spTree>
    <p:extLst>
      <p:ext uri="{BB962C8B-B14F-4D97-AF65-F5344CB8AC3E}">
        <p14:creationId xmlns:p14="http://schemas.microsoft.com/office/powerpoint/2010/main" val="3023915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Section Break">
    <p:bg>
      <p:bgPr>
        <a:solidFill>
          <a:schemeClr val="bg1"/>
        </a:solidFill>
        <a:effectLst/>
      </p:bgPr>
    </p:bg>
    <p:spTree>
      <p:nvGrpSpPr>
        <p:cNvPr id="1" name=""/>
        <p:cNvGrpSpPr/>
        <p:nvPr/>
      </p:nvGrpSpPr>
      <p:grpSpPr>
        <a:xfrm>
          <a:off x="0" y="0"/>
          <a:ext cx="0" cy="0"/>
          <a:chOff x="0" y="0"/>
          <a:chExt cx="0" cy="0"/>
        </a:xfrm>
      </p:grpSpPr>
      <p:sp>
        <p:nvSpPr>
          <p:cNvPr id="9" name="Pentagon 8"/>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3" name="Pentagon 12"/>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6" name="Title 1"/>
          <p:cNvSpPr>
            <a:spLocks noGrp="1"/>
          </p:cNvSpPr>
          <p:nvPr>
            <p:ph type="ctrTitle" hasCustomPrompt="1"/>
          </p:nvPr>
        </p:nvSpPr>
        <p:spPr>
          <a:xfrm>
            <a:off x="4572001" y="2423160"/>
            <a:ext cx="6705599" cy="1828800"/>
          </a:xfrm>
        </p:spPr>
        <p:txBody>
          <a:bodyPr lIns="0" tIns="0" rIns="0" bIns="0" anchor="b">
            <a:noAutofit/>
          </a:bodyPr>
          <a:lstStyle>
            <a:lvl1pPr algn="r">
              <a:defRPr sz="3733" spc="-107">
                <a:solidFill>
                  <a:srgbClr val="123E57"/>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8"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545454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3"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0" name="Pentagon 9"/>
          <p:cNvSpPr>
            <a:spLocks noChangeAspect="1"/>
          </p:cNvSpPr>
          <p:nvPr userDrawn="1"/>
        </p:nvSpPr>
        <p:spPr>
          <a:xfrm>
            <a:off x="1" y="0"/>
            <a:ext cx="4305313" cy="6864096"/>
          </a:xfrm>
          <a:prstGeom prst="homePlate">
            <a:avLst>
              <a:gd name="adj" fmla="val 3235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 goes here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3" name="Picture 12"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027023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5" name="Pentagon 4"/>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123E57"/>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160083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5DF4-8B08-1D4B-AECE-5943871BAB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F50A4-C11E-6D41-835D-2C1AC51A47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92080-5C72-CF48-A304-F57445EF09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2CB41-AA67-BA4B-A8E4-E7CBBEDE33E1}"/>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3/24/2022</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00139A31-3928-604B-870A-5F87C6BDED24}"/>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BF21E4E4-994C-CE48-9CBD-A6C2083AF122}"/>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3623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530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154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393742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75367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728401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697606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756906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3895406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6329451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229345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980C-A04D-0D4F-BE67-22FB30B53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D13E1F-33C1-0F4D-9875-D0ACD2371E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A10BA-3BBB-314B-8595-203A23FA1B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61C8DA-6A86-3045-B43B-DC707F507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09CF6C-628F-E445-8EC0-A59156D8B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8D400-1018-2F47-A89C-78D95B1F8603}"/>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3/24/2022</a:t>
            </a:fld>
            <a:endParaRPr lang="en-US">
              <a:solidFill>
                <a:prstClr val="black">
                  <a:tint val="75000"/>
                </a:prstClr>
              </a:solidFill>
              <a:latin typeface="Calibri"/>
            </a:endParaRPr>
          </a:p>
        </p:txBody>
      </p:sp>
      <p:sp>
        <p:nvSpPr>
          <p:cNvPr id="8" name="Footer Placeholder 7">
            <a:extLst>
              <a:ext uri="{FF2B5EF4-FFF2-40B4-BE49-F238E27FC236}">
                <a16:creationId xmlns:a16="http://schemas.microsoft.com/office/drawing/2014/main" id="{8327385A-9010-6B49-BF1E-E8BF982452C9}"/>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a:extLst>
              <a:ext uri="{FF2B5EF4-FFF2-40B4-BE49-F238E27FC236}">
                <a16:creationId xmlns:a16="http://schemas.microsoft.com/office/drawing/2014/main" id="{9FFA1284-C261-2B40-BDAD-680E4BA42E21}"/>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1651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 Cover White">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0" y="0"/>
            <a:ext cx="11277597" cy="6858000"/>
          </a:xfrm>
          <a:prstGeom prst="homePlate">
            <a:avLst>
              <a:gd name="adj" fmla="val 20935"/>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11" name="Pentagon 10"/>
          <p:cNvSpPr/>
          <p:nvPr userDrawn="1"/>
        </p:nvSpPr>
        <p:spPr>
          <a:xfrm>
            <a:off x="0" y="0"/>
            <a:ext cx="9719731" cy="6858000"/>
          </a:xfrm>
          <a:prstGeom prst="homePlate">
            <a:avLst>
              <a:gd name="adj" fmla="val 20935"/>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nvGrpSpPr>
          <p:cNvPr id="2" name="Group 1"/>
          <p:cNvGrpSpPr>
            <a:grpSpLocks noChangeAspect="1"/>
          </p:cNvGrpSpPr>
          <p:nvPr userDrawn="1"/>
        </p:nvGrpSpPr>
        <p:grpSpPr>
          <a:xfrm>
            <a:off x="3986784" y="2865121"/>
            <a:ext cx="4218368" cy="1084580"/>
            <a:chOff x="2333626" y="1990725"/>
            <a:chExt cx="4519680" cy="1162050"/>
          </a:xfrm>
        </p:grpSpPr>
        <p:pic>
          <p:nvPicPr>
            <p:cNvPr id="3" name="Picture 2" descr="4_hhs_logo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pic>
          <p:nvPicPr>
            <p:cNvPr id="6" name="Picture 5" descr="NCI-Logo-Stack-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grpSp>
      <p:sp>
        <p:nvSpPr>
          <p:cNvPr id="7" name="TextBox 13"/>
          <p:cNvSpPr txBox="1">
            <a:spLocks noChangeArrowheads="1"/>
          </p:cNvSpPr>
          <p:nvPr userDrawn="1"/>
        </p:nvSpPr>
        <p:spPr bwMode="auto">
          <a:xfrm>
            <a:off x="2701330" y="5808133"/>
            <a:ext cx="6838026"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133" b="1" dirty="0">
                <a:solidFill>
                  <a:srgbClr val="606060"/>
                </a:solidFill>
                <a:latin typeface="Arial" charset="0"/>
              </a:rPr>
              <a:t>www.cancer.gov                 www.cancer.gov/espanol</a:t>
            </a:r>
          </a:p>
        </p:txBody>
      </p:sp>
    </p:spTree>
    <p:extLst>
      <p:ext uri="{BB962C8B-B14F-4D97-AF65-F5344CB8AC3E}">
        <p14:creationId xmlns:p14="http://schemas.microsoft.com/office/powerpoint/2010/main" val="1264986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83F377-C9BF-5D4F-B671-3FC9F1FFFC49}"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A1B3-65E7-3E4D-89A7-B2A3376D2F30}" type="slidenum">
              <a:rPr lang="en-US" smtClean="0"/>
              <a:t>‹#›</a:t>
            </a:fld>
            <a:endParaRPr lang="en-US"/>
          </a:p>
        </p:txBody>
      </p:sp>
    </p:spTree>
    <p:extLst>
      <p:ext uri="{BB962C8B-B14F-4D97-AF65-F5344CB8AC3E}">
        <p14:creationId xmlns:p14="http://schemas.microsoft.com/office/powerpoint/2010/main" val="3131110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3F377-C9BF-5D4F-B671-3FC9F1FFFC49}" type="datetimeFigureOut">
              <a:rPr lang="en-US" smtClean="0"/>
              <a:t>3/24/2022</a:t>
            </a:fld>
            <a:endParaRPr lang="en-US"/>
          </a:p>
        </p:txBody>
      </p:sp>
      <p:sp>
        <p:nvSpPr>
          <p:cNvPr id="5" name="Footer Placeholder 4"/>
          <p:cNvSpPr>
            <a:spLocks noGrp="1"/>
          </p:cNvSpPr>
          <p:nvPr>
            <p:ph type="ftr" sz="quarter" idx="11"/>
          </p:nvPr>
        </p:nvSpPr>
        <p:spPr/>
        <p:txBody>
          <a:bodyPr/>
          <a:lstStyle/>
          <a:p>
            <a:r>
              <a:rPr lang="en-US"/>
              <a:t>UH2/UH3</a:t>
            </a:r>
            <a:endParaRPr lang="en-US" dirty="0"/>
          </a:p>
        </p:txBody>
      </p:sp>
      <p:sp>
        <p:nvSpPr>
          <p:cNvPr id="6" name="Slide Number Placeholder 5"/>
          <p:cNvSpPr>
            <a:spLocks noGrp="1"/>
          </p:cNvSpPr>
          <p:nvPr>
            <p:ph type="sldNum" sz="quarter" idx="12"/>
          </p:nvPr>
        </p:nvSpPr>
        <p:spPr/>
        <p:txBody>
          <a:bodyPr/>
          <a:lstStyle/>
          <a:p>
            <a:fld id="{B568A1B3-65E7-3E4D-89A7-B2A3376D2F30}" type="slidenum">
              <a:rPr lang="en-US" smtClean="0"/>
              <a:t>‹#›</a:t>
            </a:fld>
            <a:endParaRPr lang="en-US"/>
          </a:p>
        </p:txBody>
      </p:sp>
    </p:spTree>
    <p:extLst>
      <p:ext uri="{BB962C8B-B14F-4D97-AF65-F5344CB8AC3E}">
        <p14:creationId xmlns:p14="http://schemas.microsoft.com/office/powerpoint/2010/main" val="2441459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3F377-C9BF-5D4F-B671-3FC9F1FFFC49}"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A1B3-65E7-3E4D-89A7-B2A3376D2F30}" type="slidenum">
              <a:rPr lang="en-US" smtClean="0"/>
              <a:t>‹#›</a:t>
            </a:fld>
            <a:endParaRPr lang="en-US"/>
          </a:p>
        </p:txBody>
      </p:sp>
    </p:spTree>
    <p:extLst>
      <p:ext uri="{BB962C8B-B14F-4D97-AF65-F5344CB8AC3E}">
        <p14:creationId xmlns:p14="http://schemas.microsoft.com/office/powerpoint/2010/main" val="12062672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83F377-C9BF-5D4F-B671-3FC9F1FFFC49}"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8A1B3-65E7-3E4D-89A7-B2A3376D2F30}" type="slidenum">
              <a:rPr lang="en-US" smtClean="0"/>
              <a:t>‹#›</a:t>
            </a:fld>
            <a:endParaRPr lang="en-US"/>
          </a:p>
        </p:txBody>
      </p:sp>
    </p:spTree>
    <p:extLst>
      <p:ext uri="{BB962C8B-B14F-4D97-AF65-F5344CB8AC3E}">
        <p14:creationId xmlns:p14="http://schemas.microsoft.com/office/powerpoint/2010/main" val="19001956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83F377-C9BF-5D4F-B671-3FC9F1FFFC49}" type="datetimeFigureOut">
              <a:rPr lang="en-US" smtClean="0"/>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68A1B3-65E7-3E4D-89A7-B2A3376D2F30}" type="slidenum">
              <a:rPr lang="en-US" smtClean="0"/>
              <a:t>‹#›</a:t>
            </a:fld>
            <a:endParaRPr lang="en-US"/>
          </a:p>
        </p:txBody>
      </p:sp>
    </p:spTree>
    <p:extLst>
      <p:ext uri="{BB962C8B-B14F-4D97-AF65-F5344CB8AC3E}">
        <p14:creationId xmlns:p14="http://schemas.microsoft.com/office/powerpoint/2010/main" val="6651881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83F377-C9BF-5D4F-B671-3FC9F1FFFC49}"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8A1B3-65E7-3E4D-89A7-B2A3376D2F30}" type="slidenum">
              <a:rPr lang="en-US" smtClean="0"/>
              <a:t>‹#›</a:t>
            </a:fld>
            <a:endParaRPr lang="en-US"/>
          </a:p>
        </p:txBody>
      </p:sp>
    </p:spTree>
    <p:extLst>
      <p:ext uri="{BB962C8B-B14F-4D97-AF65-F5344CB8AC3E}">
        <p14:creationId xmlns:p14="http://schemas.microsoft.com/office/powerpoint/2010/main" val="20000781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3F377-C9BF-5D4F-B671-3FC9F1FFFC49}" type="datetimeFigureOut">
              <a:rPr lang="en-US" smtClean="0"/>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68A1B3-65E7-3E4D-89A7-B2A3376D2F30}" type="slidenum">
              <a:rPr lang="en-US" smtClean="0"/>
              <a:t>‹#›</a:t>
            </a:fld>
            <a:endParaRPr lang="en-US"/>
          </a:p>
        </p:txBody>
      </p:sp>
    </p:spTree>
    <p:extLst>
      <p:ext uri="{BB962C8B-B14F-4D97-AF65-F5344CB8AC3E}">
        <p14:creationId xmlns:p14="http://schemas.microsoft.com/office/powerpoint/2010/main" val="1167642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3F377-C9BF-5D4F-B671-3FC9F1FFFC49}"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8A1B3-65E7-3E4D-89A7-B2A3376D2F30}" type="slidenum">
              <a:rPr lang="en-US" smtClean="0"/>
              <a:t>‹#›</a:t>
            </a:fld>
            <a:endParaRPr lang="en-US"/>
          </a:p>
        </p:txBody>
      </p:sp>
    </p:spTree>
    <p:extLst>
      <p:ext uri="{BB962C8B-B14F-4D97-AF65-F5344CB8AC3E}">
        <p14:creationId xmlns:p14="http://schemas.microsoft.com/office/powerpoint/2010/main" val="3119696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3F377-C9BF-5D4F-B671-3FC9F1FFFC49}"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8A1B3-65E7-3E4D-89A7-B2A3376D2F30}" type="slidenum">
              <a:rPr lang="en-US" smtClean="0"/>
              <a:t>‹#›</a:t>
            </a:fld>
            <a:endParaRPr lang="en-US"/>
          </a:p>
        </p:txBody>
      </p:sp>
    </p:spTree>
    <p:extLst>
      <p:ext uri="{BB962C8B-B14F-4D97-AF65-F5344CB8AC3E}">
        <p14:creationId xmlns:p14="http://schemas.microsoft.com/office/powerpoint/2010/main" val="189917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95FC-07C4-464A-994D-96002FAE1A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0593A3-4974-F14B-BAE9-EDC6EDB44E0B}"/>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3/24/2022</a:t>
            </a:fld>
            <a:endParaRPr lang="en-US">
              <a:solidFill>
                <a:prstClr val="black">
                  <a:tint val="75000"/>
                </a:prstClr>
              </a:solidFill>
              <a:latin typeface="Calibri"/>
            </a:endParaRPr>
          </a:p>
        </p:txBody>
      </p:sp>
      <p:sp>
        <p:nvSpPr>
          <p:cNvPr id="4" name="Footer Placeholder 3">
            <a:extLst>
              <a:ext uri="{FF2B5EF4-FFF2-40B4-BE49-F238E27FC236}">
                <a16:creationId xmlns:a16="http://schemas.microsoft.com/office/drawing/2014/main" id="{2A0B7780-D1EB-C740-BC4D-F0D73AD040E5}"/>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a:extLst>
              <a:ext uri="{FF2B5EF4-FFF2-40B4-BE49-F238E27FC236}">
                <a16:creationId xmlns:a16="http://schemas.microsoft.com/office/drawing/2014/main" id="{41C0D9A1-2672-1240-8BE2-3F13BB657E82}"/>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092479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3F377-C9BF-5D4F-B671-3FC9F1FFFC49}"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A1B3-65E7-3E4D-89A7-B2A3376D2F30}" type="slidenum">
              <a:rPr lang="en-US" smtClean="0"/>
              <a:t>‹#›</a:t>
            </a:fld>
            <a:endParaRPr lang="en-US"/>
          </a:p>
        </p:txBody>
      </p:sp>
    </p:spTree>
    <p:extLst>
      <p:ext uri="{BB962C8B-B14F-4D97-AF65-F5344CB8AC3E}">
        <p14:creationId xmlns:p14="http://schemas.microsoft.com/office/powerpoint/2010/main" val="1201762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83F377-C9BF-5D4F-B671-3FC9F1FFFC49}"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8A1B3-65E7-3E4D-89A7-B2A3376D2F30}" type="slidenum">
              <a:rPr lang="en-US" smtClean="0"/>
              <a:t>‹#›</a:t>
            </a:fld>
            <a:endParaRPr lang="en-US"/>
          </a:p>
        </p:txBody>
      </p:sp>
    </p:spTree>
    <p:extLst>
      <p:ext uri="{BB962C8B-B14F-4D97-AF65-F5344CB8AC3E}">
        <p14:creationId xmlns:p14="http://schemas.microsoft.com/office/powerpoint/2010/main" val="39192663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83F377-C9BF-5D4F-B671-3FC9F1FFFC49}" type="datetimeFigureOut">
              <a:rPr lang="en-US" smtClean="0"/>
              <a:t>3/24/2022</a:t>
            </a:fld>
            <a:endParaRPr lang="en-US"/>
          </a:p>
        </p:txBody>
      </p:sp>
      <p:sp>
        <p:nvSpPr>
          <p:cNvPr id="5" name="Footer Placeholder 4"/>
          <p:cNvSpPr>
            <a:spLocks noGrp="1"/>
          </p:cNvSpPr>
          <p:nvPr>
            <p:ph type="ftr" sz="quarter" idx="11"/>
          </p:nvPr>
        </p:nvSpPr>
        <p:spPr/>
        <p:txBody>
          <a:bodyPr/>
          <a:lstStyle/>
          <a:p>
            <a:r>
              <a:rPr lang="en-US" dirty="0"/>
              <a:t>UH2/UH3</a:t>
            </a:r>
          </a:p>
        </p:txBody>
      </p:sp>
      <p:sp>
        <p:nvSpPr>
          <p:cNvPr id="6" name="Slide Number Placeholder 5"/>
          <p:cNvSpPr>
            <a:spLocks noGrp="1"/>
          </p:cNvSpPr>
          <p:nvPr>
            <p:ph type="sldNum" sz="quarter" idx="12"/>
          </p:nvPr>
        </p:nvSpPr>
        <p:spPr/>
        <p:txBody>
          <a:bodyPr/>
          <a:lstStyle/>
          <a:p>
            <a:fld id="{B568A1B3-65E7-3E4D-89A7-B2A3376D2F30}"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2242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pener">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a:xfrm>
            <a:off x="9876712" y="6339840"/>
            <a:ext cx="1255776" cy="487680"/>
          </a:xfrm>
          <a:prstGeom prst="rect">
            <a:avLst/>
          </a:prstGeom>
        </p:spPr>
        <p:txBody>
          <a:bodyPr/>
          <a:lstStyle/>
          <a:p>
            <a:fld id="{12331DAD-76C8-D143-940A-1249F810C751}" type="datetime4">
              <a:rPr lang="en-US" smtClean="0"/>
              <a:t>March 24, 2022</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a:xfrm>
            <a:off x="11582400" y="6339840"/>
            <a:ext cx="609600" cy="487680"/>
          </a:xfrm>
          <a:prstGeom prst="rect">
            <a:avLst/>
          </a:prstGeom>
        </p:spPr>
        <p:txBody>
          <a:bodyPr/>
          <a:lstStyle/>
          <a:p>
            <a:fld id="{B6238B5B-F19C-E947-A0BC-87BD7983F871}" type="slidenum">
              <a:rPr lang="en-US" smtClean="0"/>
              <a:pPr/>
              <a:t>‹#›</a:t>
            </a:fld>
            <a:endParaRPr lang="en-US" dirty="0"/>
          </a:p>
        </p:txBody>
      </p:sp>
      <p:sp>
        <p:nvSpPr>
          <p:cNvPr id="5" name="Background">
            <a:extLst>
              <a:ext uri="{FF2B5EF4-FFF2-40B4-BE49-F238E27FC236}">
                <a16:creationId xmlns:a16="http://schemas.microsoft.com/office/drawing/2014/main" id="{4C1E4286-FD2F-814C-A4E5-B50094C0B6DB}"/>
              </a:ext>
            </a:extLst>
          </p:cNvPr>
          <p:cNvSpPr>
            <a:spLocks noChangeAspect="1"/>
          </p:cNvSpPr>
          <p:nvPr/>
        </p:nvSpPr>
        <p:spPr>
          <a:xfrm>
            <a:off x="0" y="1"/>
            <a:ext cx="12192000" cy="6868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sp>
        <p:nvSpPr>
          <p:cNvPr id="26" name="Content Placeholder 22">
            <a:extLst>
              <a:ext uri="{FF2B5EF4-FFF2-40B4-BE49-F238E27FC236}">
                <a16:creationId xmlns:a16="http://schemas.microsoft.com/office/drawing/2014/main" id="{C424A90F-84FD-434F-AF04-DB8738AB4794}"/>
              </a:ext>
            </a:extLst>
          </p:cNvPr>
          <p:cNvSpPr>
            <a:spLocks noGrp="1"/>
          </p:cNvSpPr>
          <p:nvPr>
            <p:ph sz="quarter" idx="22" hasCustomPrompt="1"/>
          </p:nvPr>
        </p:nvSpPr>
        <p:spPr>
          <a:xfrm>
            <a:off x="853441" y="6217813"/>
            <a:ext cx="2272545" cy="222818"/>
          </a:xfrm>
          <a:prstGeom prst="rect">
            <a:avLst/>
          </a:prstGeom>
        </p:spPr>
        <p:txBody>
          <a:bodyPr wrap="none" lIns="9144" tIns="0" bIns="0" anchor="b" anchorCtr="0">
            <a:spAutoFit/>
          </a:bodyPr>
          <a:lstStyle>
            <a:lvl1pPr marL="0" indent="0">
              <a:spcBef>
                <a:spcPts val="400"/>
              </a:spcBef>
              <a:buFontTx/>
              <a:buNone/>
              <a:defRPr sz="1600" b="0" i="0">
                <a:solidFill>
                  <a:srgbClr val="898989"/>
                </a:solidFill>
                <a:latin typeface="Helvetica Regular" pitchFamily="2" charset="0"/>
              </a:defRPr>
            </a:lvl1pPr>
            <a:lvl2pPr>
              <a:defRPr sz="1600"/>
            </a:lvl2pPr>
            <a:lvl3pPr>
              <a:defRPr sz="1600"/>
            </a:lvl3pPr>
            <a:lvl4pPr>
              <a:defRPr sz="1600"/>
            </a:lvl4pPr>
            <a:lvl5pPr>
              <a:defRPr sz="1600"/>
            </a:lvl5pPr>
          </a:lstStyle>
          <a:p>
            <a:r>
              <a:rPr lang="en-US" sz="1600" dirty="0">
                <a:solidFill>
                  <a:srgbClr val="58595B"/>
                </a:solidFill>
                <a:latin typeface="Helvetica" pitchFamily="2" charset="0"/>
              </a:rPr>
              <a:t>Title, Department Name</a:t>
            </a:r>
          </a:p>
        </p:txBody>
      </p:sp>
      <p:sp>
        <p:nvSpPr>
          <p:cNvPr id="28" name="Content Placeholder 22">
            <a:extLst>
              <a:ext uri="{FF2B5EF4-FFF2-40B4-BE49-F238E27FC236}">
                <a16:creationId xmlns:a16="http://schemas.microsoft.com/office/drawing/2014/main" id="{6013CCDF-D30B-8B49-870C-487BC9166588}"/>
              </a:ext>
            </a:extLst>
          </p:cNvPr>
          <p:cNvSpPr>
            <a:spLocks noGrp="1"/>
          </p:cNvSpPr>
          <p:nvPr>
            <p:ph sz="quarter" idx="23" hasCustomPrompt="1"/>
          </p:nvPr>
        </p:nvSpPr>
        <p:spPr>
          <a:xfrm>
            <a:off x="853441" y="5973973"/>
            <a:ext cx="1595565" cy="222818"/>
          </a:xfrm>
          <a:prstGeom prst="rect">
            <a:avLst/>
          </a:prstGeom>
        </p:spPr>
        <p:txBody>
          <a:bodyPr wrap="none" lIns="9144" tIns="0" bIns="0" anchor="b" anchorCtr="0">
            <a:spAutoFit/>
          </a:bodyPr>
          <a:lstStyle>
            <a:lvl1pPr marL="0" indent="0">
              <a:spcBef>
                <a:spcPts val="400"/>
              </a:spcBef>
              <a:buFontTx/>
              <a:buNone/>
              <a:defRPr sz="1600" b="0" i="0">
                <a:solidFill>
                  <a:srgbClr val="898989"/>
                </a:solidFill>
                <a:latin typeface="Helvetica Regular" pitchFamily="2" charset="0"/>
              </a:defRPr>
            </a:lvl1pPr>
            <a:lvl2pPr>
              <a:defRPr sz="1600"/>
            </a:lvl2pPr>
            <a:lvl3pPr>
              <a:defRPr sz="1600"/>
            </a:lvl3pPr>
            <a:lvl4pPr>
              <a:defRPr sz="1600"/>
            </a:lvl4pPr>
            <a:lvl5pPr>
              <a:defRPr sz="1600"/>
            </a:lvl5pPr>
          </a:lstStyle>
          <a:p>
            <a:r>
              <a:rPr lang="en-US" sz="1600" dirty="0">
                <a:solidFill>
                  <a:srgbClr val="58595B"/>
                </a:solidFill>
                <a:latin typeface="Helvetica" pitchFamily="2" charset="0"/>
              </a:rPr>
              <a:t>Presenter Name</a:t>
            </a:r>
          </a:p>
        </p:txBody>
      </p:sp>
      <p:sp>
        <p:nvSpPr>
          <p:cNvPr id="15" name="Header rule">
            <a:extLst>
              <a:ext uri="{FF2B5EF4-FFF2-40B4-BE49-F238E27FC236}">
                <a16:creationId xmlns:a16="http://schemas.microsoft.com/office/drawing/2014/main" id="{9D6D4E19-3FBE-DF40-B8C1-98D35A8D9F51}"/>
              </a:ext>
            </a:extLst>
          </p:cNvPr>
          <p:cNvSpPr/>
          <p:nvPr/>
        </p:nvSpPr>
        <p:spPr>
          <a:xfrm>
            <a:off x="853440" y="402336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
        <p:nvSpPr>
          <p:cNvPr id="7" name="Header rule">
            <a:extLst>
              <a:ext uri="{FF2B5EF4-FFF2-40B4-BE49-F238E27FC236}">
                <a16:creationId xmlns:a16="http://schemas.microsoft.com/office/drawing/2014/main" id="{09B1960F-507A-E84C-8B64-1891B754A975}"/>
              </a:ext>
            </a:extLst>
          </p:cNvPr>
          <p:cNvSpPr/>
          <p:nvPr/>
        </p:nvSpPr>
        <p:spPr>
          <a:xfrm>
            <a:off x="853440" y="243840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pic>
        <p:nvPicPr>
          <p:cNvPr id="3" name="logo lockup" hidden="1">
            <a:extLst>
              <a:ext uri="{FF2B5EF4-FFF2-40B4-BE49-F238E27FC236}">
                <a16:creationId xmlns:a16="http://schemas.microsoft.com/office/drawing/2014/main" id="{A0682890-AF0C-4247-AD31-1CB6F62F7850}"/>
              </a:ext>
            </a:extLst>
          </p:cNvPr>
          <p:cNvPicPr>
            <a:picLocks noChangeAspect="1"/>
          </p:cNvPicPr>
          <p:nvPr/>
        </p:nvPicPr>
        <p:blipFill>
          <a:blip r:embed="rId2"/>
          <a:stretch>
            <a:fillRect/>
          </a:stretch>
        </p:blipFill>
        <p:spPr>
          <a:xfrm>
            <a:off x="853440" y="631500"/>
            <a:ext cx="4572000" cy="508000"/>
          </a:xfrm>
          <a:prstGeom prst="rect">
            <a:avLst/>
          </a:prstGeom>
        </p:spPr>
      </p:pic>
      <p:sp>
        <p:nvSpPr>
          <p:cNvPr id="13" name="Picture Placeholder 5">
            <a:extLst>
              <a:ext uri="{FF2B5EF4-FFF2-40B4-BE49-F238E27FC236}">
                <a16:creationId xmlns:a16="http://schemas.microsoft.com/office/drawing/2014/main" id="{4C1BE7FB-0098-1444-898A-9FEDB68EF2C5}"/>
              </a:ext>
            </a:extLst>
          </p:cNvPr>
          <p:cNvSpPr>
            <a:spLocks noGrp="1"/>
          </p:cNvSpPr>
          <p:nvPr>
            <p:ph type="pic" sz="quarter" idx="24" hasCustomPrompt="1"/>
          </p:nvPr>
        </p:nvSpPr>
        <p:spPr>
          <a:xfrm>
            <a:off x="863598" y="635002"/>
            <a:ext cx="7419517" cy="1375519"/>
          </a:xfrm>
          <a:prstGeom prst="rect">
            <a:avLst/>
          </a:prstGeom>
        </p:spPr>
        <p:txBody>
          <a:bodyPr wrap="square" lIns="0" tIns="0" rIns="0" anchor="t" anchorCtr="0">
            <a:noAutofit/>
          </a:bodyPr>
          <a:lstStyle>
            <a:lvl1pPr marL="0" indent="0" algn="l">
              <a:buNone/>
              <a:defRPr sz="1333" u="none"/>
            </a:lvl1pPr>
          </a:lstStyle>
          <a:p>
            <a:r>
              <a:rPr lang="en-US" dirty="0"/>
              <a:t>Click the icon to insert the </a:t>
            </a:r>
            <a:r>
              <a:rPr lang="en-US" dirty="0" err="1"/>
              <a:t>Bxd-blk</a:t>
            </a:r>
            <a:r>
              <a:rPr lang="en-US" dirty="0"/>
              <a:t> or Boxed-</a:t>
            </a:r>
            <a:r>
              <a:rPr lang="en-US" dirty="0" err="1"/>
              <a:t>BlackType</a:t>
            </a:r>
            <a:r>
              <a:rPr lang="en-US" dirty="0"/>
              <a:t>, </a:t>
            </a:r>
            <a:r>
              <a:rPr lang="en-US" dirty="0" err="1"/>
              <a:t>svg</a:t>
            </a:r>
            <a:r>
              <a:rPr lang="en-US" dirty="0"/>
              <a:t> or </a:t>
            </a:r>
            <a:r>
              <a:rPr lang="en-US" dirty="0" err="1"/>
              <a:t>png</a:t>
            </a:r>
            <a:r>
              <a:rPr lang="en-US" dirty="0"/>
              <a:t> format version of your department logo. Follow the pink instructions.</a:t>
            </a:r>
          </a:p>
        </p:txBody>
      </p:sp>
      <p:sp>
        <p:nvSpPr>
          <p:cNvPr id="12" name="TextBox 11" hidden="1">
            <a:extLst>
              <a:ext uri="{FF2B5EF4-FFF2-40B4-BE49-F238E27FC236}">
                <a16:creationId xmlns:a16="http://schemas.microsoft.com/office/drawing/2014/main" id="{992A067E-6CB9-C14C-9A18-33F98E6EF3A7}"/>
              </a:ext>
            </a:extLst>
          </p:cNvPr>
          <p:cNvSpPr txBox="1"/>
          <p:nvPr/>
        </p:nvSpPr>
        <p:spPr>
          <a:xfrm>
            <a:off x="865632" y="633984"/>
            <a:ext cx="1066800" cy="499872"/>
          </a:xfrm>
          <a:prstGeom prst="rect">
            <a:avLst/>
          </a:prstGeom>
          <a:solidFill>
            <a:srgbClr val="FF00FF"/>
          </a:solidFill>
          <a:ln w="6350">
            <a:noFill/>
          </a:ln>
        </p:spPr>
        <p:txBody>
          <a:bodyPr wrap="square" lIns="24384" tIns="12192" rIns="24384" bIns="0" rtlCol="0" anchor="ctr" anchorCtr="1">
            <a:normAutofit fontScale="925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67" dirty="0">
                <a:solidFill>
                  <a:schemeClr val="bg1"/>
                </a:solidFill>
              </a:rPr>
              <a:t>Resize the UCLA logo to match the size &amp; position of this box</a:t>
            </a:r>
          </a:p>
        </p:txBody>
      </p:sp>
      <p:sp>
        <p:nvSpPr>
          <p:cNvPr id="6" name="Text Placeholder 5">
            <a:extLst>
              <a:ext uri="{FF2B5EF4-FFF2-40B4-BE49-F238E27FC236}">
                <a16:creationId xmlns:a16="http://schemas.microsoft.com/office/drawing/2014/main" id="{D1A3CCD6-7C87-3540-AD4F-C4E375A40A67}"/>
              </a:ext>
            </a:extLst>
          </p:cNvPr>
          <p:cNvSpPr>
            <a:spLocks noGrp="1"/>
          </p:cNvSpPr>
          <p:nvPr>
            <p:ph type="body" sz="quarter" idx="25" hasCustomPrompt="1"/>
          </p:nvPr>
        </p:nvSpPr>
        <p:spPr>
          <a:xfrm>
            <a:off x="853440" y="2194560"/>
            <a:ext cx="4567148" cy="240963"/>
          </a:xfrm>
          <a:prstGeom prst="rect">
            <a:avLst/>
          </a:prstGeom>
        </p:spPr>
        <p:txBody>
          <a:bodyPr wrap="none" lIns="18288">
            <a:spAutoFit/>
          </a:bodyPr>
          <a:lstStyle>
            <a:lvl1pPr marL="0" indent="0">
              <a:buNone/>
              <a:defRPr sz="1067" cap="all" baseline="0">
                <a:latin typeface="+mn-lt"/>
              </a:defRPr>
            </a:lvl1pPr>
            <a:lvl2pPr marL="0" indent="0">
              <a:buFont typeface="Arial" panose="020B0604020202020204" pitchFamily="34" charset="0"/>
              <a:buNone/>
              <a:defRPr sz="1067">
                <a:latin typeface="+mn-lt"/>
              </a:defRPr>
            </a:lvl2pPr>
            <a:lvl3pPr marL="484620" indent="0">
              <a:buNone/>
              <a:defRPr sz="1067">
                <a:latin typeface="+mn-lt"/>
              </a:defRPr>
            </a:lvl3pPr>
            <a:lvl4pPr marL="0" indent="0">
              <a:buNone/>
              <a:defRPr sz="1067">
                <a:latin typeface="+mn-lt"/>
              </a:defRPr>
            </a:lvl4pPr>
            <a:lvl5pPr marL="0" indent="0">
              <a:buNone/>
              <a:defRPr sz="1067">
                <a:latin typeface="+mn-lt"/>
              </a:defRPr>
            </a:lvl5pPr>
          </a:lstStyle>
          <a:p>
            <a:pPr lvl="0"/>
            <a:r>
              <a:rPr lang="en-US" dirty="0"/>
              <a:t>JOB # GOES HERE [REMOVE FOR LIVE AUDIENCE PRESENTATION]</a:t>
            </a:r>
          </a:p>
        </p:txBody>
      </p:sp>
      <p:sp>
        <p:nvSpPr>
          <p:cNvPr id="2" name="TextBox 1">
            <a:extLst>
              <a:ext uri="{FF2B5EF4-FFF2-40B4-BE49-F238E27FC236}">
                <a16:creationId xmlns:a16="http://schemas.microsoft.com/office/drawing/2014/main" id="{E2AB141D-50D8-B545-AC99-DA856384CC54}"/>
              </a:ext>
            </a:extLst>
          </p:cNvPr>
          <p:cNvSpPr txBox="1"/>
          <p:nvPr/>
        </p:nvSpPr>
        <p:spPr>
          <a:xfrm>
            <a:off x="8793019" y="406401"/>
            <a:ext cx="1902691" cy="584775"/>
          </a:xfrm>
          <a:prstGeom prst="rect">
            <a:avLst/>
          </a:prstGeom>
          <a:noFill/>
        </p:spPr>
        <p:txBody>
          <a:bodyPr wrap="square" rtlCol="0">
            <a:spAutoFit/>
          </a:bodyPr>
          <a:lstStyle/>
          <a:p>
            <a:endParaRPr lang="en-US" sz="3200" dirty="0"/>
          </a:p>
        </p:txBody>
      </p:sp>
      <p:sp>
        <p:nvSpPr>
          <p:cNvPr id="10" name="Text Placeholder 9">
            <a:extLst>
              <a:ext uri="{FF2B5EF4-FFF2-40B4-BE49-F238E27FC236}">
                <a16:creationId xmlns:a16="http://schemas.microsoft.com/office/drawing/2014/main" id="{E60C41A6-45A6-5B44-9CEC-EBB9C50F73C1}"/>
              </a:ext>
            </a:extLst>
          </p:cNvPr>
          <p:cNvSpPr>
            <a:spLocks noGrp="1"/>
          </p:cNvSpPr>
          <p:nvPr>
            <p:ph type="body" sz="quarter" idx="27" hasCustomPrompt="1"/>
          </p:nvPr>
        </p:nvSpPr>
        <p:spPr>
          <a:xfrm>
            <a:off x="4706470" y="4256635"/>
            <a:ext cx="6510169" cy="333340"/>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 GUIDES – To make sure guides are visible, inside the View ribbon, click the Guides checkbox. Then click the icon inside the picture frame to add your logo.</a:t>
            </a:r>
          </a:p>
        </p:txBody>
      </p:sp>
      <p:sp>
        <p:nvSpPr>
          <p:cNvPr id="22" name="Text Placeholder 9">
            <a:extLst>
              <a:ext uri="{FF2B5EF4-FFF2-40B4-BE49-F238E27FC236}">
                <a16:creationId xmlns:a16="http://schemas.microsoft.com/office/drawing/2014/main" id="{A7DA1E21-D79E-F544-A510-7244E006EC4A}"/>
              </a:ext>
            </a:extLst>
          </p:cNvPr>
          <p:cNvSpPr>
            <a:spLocks noGrp="1"/>
          </p:cNvSpPr>
          <p:nvPr>
            <p:ph type="body" sz="quarter" idx="28" hasCustomPrompt="1"/>
          </p:nvPr>
        </p:nvSpPr>
        <p:spPr>
          <a:xfrm>
            <a:off x="4706470" y="4700563"/>
            <a:ext cx="6510169" cy="333340"/>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 QUALITY – For the sharpest image, we recommend selecting your logo from the </a:t>
            </a:r>
            <a:r>
              <a:rPr lang="en-US" dirty="0" err="1"/>
              <a:t>svg</a:t>
            </a:r>
            <a:r>
              <a:rPr lang="en-US" dirty="0"/>
              <a:t> folder. Insert the </a:t>
            </a:r>
            <a:r>
              <a:rPr lang="en-US" dirty="0" err="1"/>
              <a:t>Bxd-blk</a:t>
            </a:r>
            <a:r>
              <a:rPr lang="en-US" dirty="0"/>
              <a:t> or Boxed-</a:t>
            </a:r>
            <a:r>
              <a:rPr lang="en-US" dirty="0" err="1"/>
              <a:t>BlackType</a:t>
            </a:r>
            <a:r>
              <a:rPr lang="en-US" dirty="0"/>
              <a:t> version and it will appear in the picture frame.</a:t>
            </a:r>
          </a:p>
        </p:txBody>
      </p:sp>
      <p:sp>
        <p:nvSpPr>
          <p:cNvPr id="23" name="Text Placeholder 9">
            <a:extLst>
              <a:ext uri="{FF2B5EF4-FFF2-40B4-BE49-F238E27FC236}">
                <a16:creationId xmlns:a16="http://schemas.microsoft.com/office/drawing/2014/main" id="{624A8DDF-AAAB-5F4B-94B6-2B8F1EAAD0A7}"/>
              </a:ext>
            </a:extLst>
          </p:cNvPr>
          <p:cNvSpPr>
            <a:spLocks noGrp="1"/>
          </p:cNvSpPr>
          <p:nvPr>
            <p:ph type="body" sz="quarter" idx="29" hasCustomPrompt="1"/>
          </p:nvPr>
        </p:nvSpPr>
        <p:spPr>
          <a:xfrm>
            <a:off x="4706470" y="5144491"/>
            <a:ext cx="6510169" cy="955048"/>
          </a:xfrm>
          <a:prstGeom prst="rect">
            <a:avLst/>
          </a:prstGeom>
        </p:spPr>
        <p:txBody>
          <a:bodyPr lIns="0" tIns="45720" rIns="91440" bIns="4572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lvl="0"/>
            <a:r>
              <a:rPr lang="en-US" dirty="0"/>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blue UCLA logo box should match up with the top and bottom guides.</a:t>
            </a:r>
          </a:p>
        </p:txBody>
      </p:sp>
      <p:sp>
        <p:nvSpPr>
          <p:cNvPr id="24" name="Text Placeholder 9">
            <a:extLst>
              <a:ext uri="{FF2B5EF4-FFF2-40B4-BE49-F238E27FC236}">
                <a16:creationId xmlns:a16="http://schemas.microsoft.com/office/drawing/2014/main" id="{780DC648-A60E-984C-B078-E1226FC92945}"/>
              </a:ext>
            </a:extLst>
          </p:cNvPr>
          <p:cNvSpPr>
            <a:spLocks noGrp="1"/>
          </p:cNvSpPr>
          <p:nvPr>
            <p:ph type="body" sz="quarter" idx="30" hasCustomPrompt="1"/>
          </p:nvPr>
        </p:nvSpPr>
        <p:spPr>
          <a:xfrm>
            <a:off x="4706470" y="6208237"/>
            <a:ext cx="6510169" cy="167140"/>
          </a:xfrm>
          <a:prstGeom prst="rect">
            <a:avLst/>
          </a:prstGeom>
        </p:spPr>
        <p:txBody>
          <a:bodyPr lIns="0"/>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FC28FC"/>
                </a:solidFill>
              </a:defRPr>
            </a:lvl1pPr>
          </a:lstStyle>
          <a:p>
            <a:pPr lvl="0"/>
            <a:r>
              <a:rPr lang="en-US" dirty="0"/>
              <a:t>4. POSITION – Align the blue UCLA logo box to meet the left guide. </a:t>
            </a:r>
          </a:p>
        </p:txBody>
      </p:sp>
      <p:sp>
        <p:nvSpPr>
          <p:cNvPr id="8" name="Text Placeholder 7">
            <a:extLst>
              <a:ext uri="{FF2B5EF4-FFF2-40B4-BE49-F238E27FC236}">
                <a16:creationId xmlns:a16="http://schemas.microsoft.com/office/drawing/2014/main" id="{2FA6F6D3-C084-D543-B260-D6C73FE285CF}"/>
              </a:ext>
            </a:extLst>
          </p:cNvPr>
          <p:cNvSpPr>
            <a:spLocks noGrp="1"/>
          </p:cNvSpPr>
          <p:nvPr>
            <p:ph type="body" sz="quarter" idx="31" hasCustomPrompt="1"/>
          </p:nvPr>
        </p:nvSpPr>
        <p:spPr>
          <a:xfrm>
            <a:off x="853440" y="2481863"/>
            <a:ext cx="10363200" cy="1553823"/>
          </a:xfrm>
          <a:prstGeom prst="rect">
            <a:avLst/>
          </a:prstGeom>
        </p:spPr>
        <p:txBody>
          <a:bodyPr wrap="square" anchor="ctr" anchorCtr="0">
            <a:spAutoFit/>
          </a:bodyPr>
          <a:lstStyle>
            <a:lvl1pPr marL="0" indent="0">
              <a:buNone/>
              <a:defRPr sz="4800" b="1">
                <a:latin typeface="+mj-lt"/>
              </a:defRPr>
            </a:lvl1pPr>
            <a:lvl2pPr marL="0" indent="0">
              <a:buFont typeface="Arial" panose="020B0604020202020204" pitchFamily="34" charset="0"/>
              <a:buNone/>
              <a:defRPr sz="4800" b="1">
                <a:latin typeface="+mj-lt"/>
              </a:defRPr>
            </a:lvl2pPr>
            <a:lvl3pPr marL="484620" indent="0">
              <a:buNone/>
              <a:defRPr sz="4800" b="1">
                <a:latin typeface="+mj-lt"/>
              </a:defRPr>
            </a:lvl3pPr>
            <a:lvl4pPr marL="0" indent="0">
              <a:buNone/>
              <a:defRPr sz="4800" b="1">
                <a:latin typeface="+mj-lt"/>
              </a:defRPr>
            </a:lvl4pPr>
            <a:lvl5pPr marL="0" indent="0">
              <a:buNone/>
              <a:defRPr sz="4800" b="1">
                <a:latin typeface="+mj-lt"/>
              </a:defRPr>
            </a:lvl5pPr>
          </a:lstStyle>
          <a:p>
            <a:pPr lvl="0"/>
            <a:r>
              <a:rPr lang="en-US" dirty="0"/>
              <a:t>Presentation Opener Title</a:t>
            </a:r>
          </a:p>
          <a:p>
            <a:pPr lvl="0"/>
            <a:r>
              <a:rPr lang="en-US" dirty="0"/>
              <a:t>Goes Here</a:t>
            </a:r>
          </a:p>
        </p:txBody>
      </p:sp>
      <p:sp>
        <p:nvSpPr>
          <p:cNvPr id="19" name="TextBox 18" hidden="1">
            <a:extLst>
              <a:ext uri="{FF2B5EF4-FFF2-40B4-BE49-F238E27FC236}">
                <a16:creationId xmlns:a16="http://schemas.microsoft.com/office/drawing/2014/main" id="{DAEABCCE-008D-444A-9E36-5D3414A07090}"/>
              </a:ext>
            </a:extLst>
          </p:cNvPr>
          <p:cNvSpPr txBox="1"/>
          <p:nvPr/>
        </p:nvSpPr>
        <p:spPr>
          <a:xfrm>
            <a:off x="865632" y="633984"/>
            <a:ext cx="1066800" cy="499872"/>
          </a:xfrm>
          <a:prstGeom prst="rect">
            <a:avLst/>
          </a:prstGeom>
          <a:solidFill>
            <a:srgbClr val="FF00FF"/>
          </a:solidFill>
          <a:ln w="6350">
            <a:noFill/>
          </a:ln>
        </p:spPr>
        <p:txBody>
          <a:bodyPr wrap="square" lIns="24384" tIns="12192" rIns="24384" bIns="0" rtlCol="0" anchor="ctr" anchorCtr="1">
            <a:normAutofit fontScale="92500" lnSpcReduction="20000"/>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067" dirty="0">
                <a:solidFill>
                  <a:schemeClr val="bg1"/>
                </a:solidFill>
              </a:rPr>
              <a:t>Resize the UCLA logo to match the size &amp; position of this box</a:t>
            </a:r>
          </a:p>
        </p:txBody>
      </p:sp>
      <p:sp>
        <p:nvSpPr>
          <p:cNvPr id="20" name="TextBox 19">
            <a:extLst>
              <a:ext uri="{FF2B5EF4-FFF2-40B4-BE49-F238E27FC236}">
                <a16:creationId xmlns:a16="http://schemas.microsoft.com/office/drawing/2014/main" id="{7B98486D-C649-D848-B5F6-E86CD5336334}"/>
              </a:ext>
            </a:extLst>
          </p:cNvPr>
          <p:cNvSpPr txBox="1"/>
          <p:nvPr/>
        </p:nvSpPr>
        <p:spPr>
          <a:xfrm>
            <a:off x="8793019" y="406401"/>
            <a:ext cx="1902691" cy="584775"/>
          </a:xfrm>
          <a:prstGeom prst="rect">
            <a:avLst/>
          </a:prstGeom>
          <a:noFill/>
        </p:spPr>
        <p:txBody>
          <a:bodyPr wrap="square" rtlCol="0">
            <a:spAutoFit/>
          </a:bodyPr>
          <a:lstStyle/>
          <a:p>
            <a:endParaRPr lang="en-US" sz="3200" dirty="0"/>
          </a:p>
        </p:txBody>
      </p:sp>
    </p:spTree>
    <p:extLst>
      <p:ext uri="{BB962C8B-B14F-4D97-AF65-F5344CB8AC3E}">
        <p14:creationId xmlns:p14="http://schemas.microsoft.com/office/powerpoint/2010/main" val="2548407951"/>
      </p:ext>
    </p:extLst>
  </p:cSld>
  <p:clrMapOvr>
    <a:masterClrMapping/>
  </p:clrMapOvr>
  <p:extLst>
    <p:ext uri="{DCECCB84-F9BA-43D5-87BE-67443E8EF086}">
      <p15:sldGuideLst xmlns:p15="http://schemas.microsoft.com/office/powerpoint/2012/main">
        <p15:guide id="5" orient="horz" pos="300">
          <p15:clr>
            <a:srgbClr val="FBAE40"/>
          </p15:clr>
        </p15:guide>
        <p15:guide id="6" orient="horz" pos="540">
          <p15:clr>
            <a:srgbClr val="FBAE40"/>
          </p15:clr>
        </p15:guide>
        <p15:guide id="7" pos="40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12192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1930815707"/>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4" name="Text Placeholder 3">
            <a:extLst>
              <a:ext uri="{FF2B5EF4-FFF2-40B4-BE49-F238E27FC236}">
                <a16:creationId xmlns:a16="http://schemas.microsoft.com/office/drawing/2014/main" id="{DF2C5F55-93C0-9344-9E3D-94935F3D2760}"/>
              </a:ext>
            </a:extLst>
          </p:cNvPr>
          <p:cNvSpPr>
            <a:spLocks noGrp="1"/>
          </p:cNvSpPr>
          <p:nvPr>
            <p:ph type="body" sz="quarter" idx="20" hasCustomPrompt="1"/>
          </p:nvPr>
        </p:nvSpPr>
        <p:spPr>
          <a:xfrm>
            <a:off x="853439" y="3535680"/>
            <a:ext cx="10363200" cy="389402"/>
          </a:xfrm>
          <a:prstGeom prst="rect">
            <a:avLst/>
          </a:prstGeom>
        </p:spPr>
        <p:txBody>
          <a:bodyPr>
            <a:spAutoFit/>
          </a:bodyPr>
          <a:lstStyle>
            <a:lvl1pPr marL="0" indent="0">
              <a:buFontTx/>
              <a:buNone/>
              <a:defRPr sz="2133" b="1" i="0" cap="all" baseline="0">
                <a:latin typeface="Helvetica" pitchFamily="2" charset="0"/>
              </a:defRPr>
            </a:lvl1pPr>
            <a:lvl2pPr>
              <a:buFontTx/>
              <a:buNone/>
              <a:defRPr b="1"/>
            </a:lvl2pPr>
            <a:lvl3pPr marL="914377" indent="0">
              <a:buFontTx/>
              <a:buNone/>
              <a:defRPr b="1"/>
            </a:lvl3pPr>
            <a:lvl4pPr marL="1371566" indent="0">
              <a:buFontTx/>
              <a:buNone/>
              <a:defRPr b="1"/>
            </a:lvl4pPr>
            <a:lvl5pPr marL="1828754" indent="0">
              <a:buFontTx/>
              <a:buNone/>
              <a:defRPr b="1"/>
            </a:lvl5pPr>
          </a:lstStyle>
          <a:p>
            <a:pPr lvl="0"/>
            <a:r>
              <a:rPr lang="en-US" dirty="0"/>
              <a:t>ADDITIONAL TEXT GOES HERE </a:t>
            </a:r>
          </a:p>
        </p:txBody>
      </p:sp>
      <p:sp>
        <p:nvSpPr>
          <p:cNvPr id="3" name="TextBox 2">
            <a:extLst>
              <a:ext uri="{FF2B5EF4-FFF2-40B4-BE49-F238E27FC236}">
                <a16:creationId xmlns:a16="http://schemas.microsoft.com/office/drawing/2014/main" id="{5F64B9DE-6557-C54A-BF36-8E798604EA3F}"/>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Section Divider</a:t>
            </a:r>
          </a:p>
        </p:txBody>
      </p:sp>
      <p:sp>
        <p:nvSpPr>
          <p:cNvPr id="7" name="Header rule">
            <a:extLst>
              <a:ext uri="{FF2B5EF4-FFF2-40B4-BE49-F238E27FC236}">
                <a16:creationId xmlns:a16="http://schemas.microsoft.com/office/drawing/2014/main" id="{09B1960F-507A-E84C-8B64-1891B754A975}"/>
              </a:ext>
            </a:extLst>
          </p:cNvPr>
          <p:cNvSpPr/>
          <p:nvPr/>
        </p:nvSpPr>
        <p:spPr>
          <a:xfrm>
            <a:off x="853440" y="329184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graphicFrame>
        <p:nvGraphicFramePr>
          <p:cNvPr id="9" name="Table 8" hidden="1">
            <a:extLst>
              <a:ext uri="{FF2B5EF4-FFF2-40B4-BE49-F238E27FC236}">
                <a16:creationId xmlns:a16="http://schemas.microsoft.com/office/drawing/2014/main" id="{D23CA481-98CA-0745-833B-EFD0DBCDDA4E}"/>
              </a:ext>
            </a:extLst>
          </p:cNvPr>
          <p:cNvGraphicFramePr>
            <a:graphicFrameLocks noGrp="1"/>
          </p:cNvGraphicFramePr>
          <p:nvPr>
            <p:extLst>
              <p:ext uri="{D42A27DB-BD31-4B8C-83A1-F6EECF244321}">
                <p14:modId xmlns:p14="http://schemas.microsoft.com/office/powerpoint/2010/main" val="295735340"/>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0" name="TextBox 9">
            <a:extLst>
              <a:ext uri="{FF2B5EF4-FFF2-40B4-BE49-F238E27FC236}">
                <a16:creationId xmlns:a16="http://schemas.microsoft.com/office/drawing/2014/main" id="{4E4989E6-36D9-5E4D-A8F4-C8D9759B609B}"/>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Section Divider</a:t>
            </a:r>
          </a:p>
        </p:txBody>
      </p:sp>
      <p:graphicFrame>
        <p:nvGraphicFramePr>
          <p:cNvPr id="12" name="Table 11" hidden="1">
            <a:extLst>
              <a:ext uri="{FF2B5EF4-FFF2-40B4-BE49-F238E27FC236}">
                <a16:creationId xmlns:a16="http://schemas.microsoft.com/office/drawing/2014/main" id="{EF7DC21F-99F8-4F48-9203-63793CFF7D9C}"/>
              </a:ext>
            </a:extLst>
          </p:cNvPr>
          <p:cNvGraphicFramePr>
            <a:graphicFrameLocks noGrp="1"/>
          </p:cNvGraphicFramePr>
          <p:nvPr>
            <p:extLst>
              <p:ext uri="{D42A27DB-BD31-4B8C-83A1-F6EECF244321}">
                <p14:modId xmlns:p14="http://schemas.microsoft.com/office/powerpoint/2010/main" val="4033699770"/>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3" name="TextBox 12">
            <a:extLst>
              <a:ext uri="{FF2B5EF4-FFF2-40B4-BE49-F238E27FC236}">
                <a16:creationId xmlns:a16="http://schemas.microsoft.com/office/drawing/2014/main" id="{39DA3775-34D5-1E49-AF02-9E34A316EF51}"/>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Section Divider</a:t>
            </a:r>
          </a:p>
        </p:txBody>
      </p:sp>
    </p:spTree>
    <p:extLst>
      <p:ext uri="{BB962C8B-B14F-4D97-AF65-F5344CB8AC3E}">
        <p14:creationId xmlns:p14="http://schemas.microsoft.com/office/powerpoint/2010/main" val="330014353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9144000" cy="86959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914400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a:xfrm>
            <a:off x="853436" y="489869"/>
            <a:ext cx="10363200" cy="519972"/>
          </a:xfrm>
          <a:prstGeom prst="rect">
            <a:avLst/>
          </a:prstGeom>
        </p:spPr>
        <p:txBody>
          <a:bodyPr anchor="b" anchorCtr="0"/>
          <a:lstStyle/>
          <a:p>
            <a:r>
              <a:rPr lang="en-US" dirty="0"/>
              <a:t>Header w/copy</a:t>
            </a:r>
          </a:p>
        </p:txBody>
      </p:sp>
    </p:spTree>
    <p:extLst>
      <p:ext uri="{BB962C8B-B14F-4D97-AF65-F5344CB8AC3E}">
        <p14:creationId xmlns:p14="http://schemas.microsoft.com/office/powerpoint/2010/main" val="333147919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9144000" cy="86959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914400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a:xfrm>
            <a:off x="853439" y="489869"/>
            <a:ext cx="10363200" cy="519972"/>
          </a:xfrm>
          <a:prstGeom prst="rect">
            <a:avLst/>
          </a:prstGeom>
        </p:spPr>
        <p:txBody>
          <a:bodyPr/>
          <a:lstStyle/>
          <a:p>
            <a:r>
              <a:rPr lang="en-US" dirty="0"/>
              <a:t>Header w/copy and bullets</a:t>
            </a:r>
          </a:p>
        </p:txBody>
      </p:sp>
      <p:sp>
        <p:nvSpPr>
          <p:cNvPr id="5" name="Text Placeholder 4">
            <a:extLst>
              <a:ext uri="{FF2B5EF4-FFF2-40B4-BE49-F238E27FC236}">
                <a16:creationId xmlns:a16="http://schemas.microsoft.com/office/drawing/2014/main" id="{FEB3799F-3DE7-0C45-B34C-091D879B69B2}"/>
              </a:ext>
            </a:extLst>
          </p:cNvPr>
          <p:cNvSpPr>
            <a:spLocks noGrp="1"/>
          </p:cNvSpPr>
          <p:nvPr>
            <p:ph type="body" sz="quarter" idx="21" hasCustomPrompt="1"/>
          </p:nvPr>
        </p:nvSpPr>
        <p:spPr>
          <a:xfrm>
            <a:off x="1463041" y="3048001"/>
            <a:ext cx="9144000" cy="611001"/>
          </a:xfrm>
          <a:prstGeom prst="rect">
            <a:avLst/>
          </a:prstGeo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54646197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463040" y="2072640"/>
            <a:ext cx="4511040" cy="164538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463040" y="1584960"/>
            <a:ext cx="451104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705600" y="2072640"/>
            <a:ext cx="4511040" cy="1645387"/>
          </a:xfrm>
          <a:prstGeom prst="rect">
            <a:avLst/>
          </a:prstGeom>
        </p:spPr>
        <p:txBody>
          <a:bodyPr>
            <a:spAutoFit/>
          </a:bodyPr>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705600" y="1584960"/>
            <a:ext cx="4511040" cy="379656"/>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a:xfrm>
            <a:off x="853439" y="489869"/>
            <a:ext cx="10363200" cy="519972"/>
          </a:xfrm>
          <a:prstGeom prst="rect">
            <a:avLst/>
          </a:prstGeom>
        </p:spPr>
        <p:txBody>
          <a:bodyPr/>
          <a:lstStyle/>
          <a:p>
            <a:r>
              <a:rPr lang="en-US" dirty="0"/>
              <a:t>Header w/two columns</a:t>
            </a:r>
          </a:p>
        </p:txBody>
      </p:sp>
    </p:spTree>
    <p:extLst>
      <p:ext uri="{BB962C8B-B14F-4D97-AF65-F5344CB8AC3E}">
        <p14:creationId xmlns:p14="http://schemas.microsoft.com/office/powerpoint/2010/main" val="2262322541"/>
      </p:ext>
    </p:extLst>
  </p:cSld>
  <p:clrMapOvr>
    <a:masterClrMapping/>
  </p:clrMapOvr>
  <p:extLst>
    <p:ext uri="{DCECCB84-F9BA-43D5-87BE-67443E8EF086}">
      <p15:sldGuideLst xmlns:p15="http://schemas.microsoft.com/office/powerpoint/2012/main">
        <p15:guide id="1" pos="2880">
          <p15:clr>
            <a:srgbClr val="FBAE40"/>
          </p15:clr>
        </p15:guide>
        <p15:guide id="2" pos="309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a:xfrm>
            <a:off x="853439" y="489869"/>
            <a:ext cx="10363200" cy="519972"/>
          </a:xfrm>
          <a:prstGeom prst="rect">
            <a:avLst/>
          </a:prstGeom>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463040" y="1584960"/>
            <a:ext cx="8534400" cy="4145280"/>
          </a:xfrm>
          <a:prstGeom prst="rect">
            <a:avLst/>
          </a:prstGeom>
          <a:solidFill>
            <a:srgbClr val="DBE7F5"/>
          </a:solidFill>
        </p:spPr>
        <p:txBody>
          <a:bodyPr anchor="t" anchorCtr="1"/>
          <a:lstStyle>
            <a:lvl1pPr marL="0" indent="0" algn="ctr">
              <a:buNone/>
              <a:defRPr>
                <a:solidFill>
                  <a:srgbClr val="898989"/>
                </a:solidFill>
              </a:defRPr>
            </a:lvl1pPr>
          </a:lstStyle>
          <a:p>
            <a:r>
              <a:rPr lang="en-US"/>
              <a:t>Click icon to add table</a:t>
            </a:r>
            <a:endParaRPr lang="en-US" dirty="0"/>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10319746" y="1584961"/>
            <a:ext cx="1262655" cy="2391296"/>
          </a:xfrm>
          <a:prstGeom prst="rect">
            <a:avLst/>
          </a:prstGeom>
        </p:spPr>
        <p:txBody>
          <a:bodyPr wrap="square" lIns="0">
            <a:spAutoFit/>
          </a:bodyPr>
          <a:lstStyle>
            <a:lvl1pPr marL="0" indent="0" algn="l">
              <a:lnSpc>
                <a:spcPct val="100000"/>
              </a:lnSpc>
              <a:buNone/>
              <a:defRPr sz="1067" b="0">
                <a:solidFill>
                  <a:srgbClr val="FC28FC"/>
                </a:solidFill>
              </a:defRPr>
            </a:lvl1pPr>
            <a:lvl2pPr marL="457189" indent="0">
              <a:buNone/>
              <a:defRPr>
                <a:solidFill>
                  <a:srgbClr val="FF0000"/>
                </a:solidFill>
              </a:defRPr>
            </a:lvl2pPr>
            <a:lvl3pPr marL="914377"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dirty="0"/>
              <a:t>Input data using the custom table. If you’re not sure you’ll need this table, we recommend HIDING the slide temporarily instead of deleting it. Once deleted, the custom table can be recovered from the master source file. </a:t>
            </a:r>
          </a:p>
        </p:txBody>
      </p:sp>
    </p:spTree>
    <p:extLst>
      <p:ext uri="{BB962C8B-B14F-4D97-AF65-F5344CB8AC3E}">
        <p14:creationId xmlns:p14="http://schemas.microsoft.com/office/powerpoint/2010/main" val="26715816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096000" y="2072641"/>
            <a:ext cx="5120637" cy="1606945"/>
          </a:xfrm>
          <a:prstGeom prst="rect">
            <a:avLst/>
          </a:prstGeom>
        </p:spPr>
        <p:txBody>
          <a:bodyPr lIns="36576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095999" y="1584960"/>
            <a:ext cx="5120639" cy="379656"/>
          </a:xfrm>
          <a:prstGeom prst="rect">
            <a:avLst/>
          </a:prstGeom>
        </p:spPr>
        <p:txBody>
          <a:bodyPr lIns="365760" rIns="0">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853440" y="1584960"/>
            <a:ext cx="5242560" cy="43891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a:xfrm>
            <a:off x="853439" y="489869"/>
            <a:ext cx="10363200" cy="519972"/>
          </a:xfrm>
          <a:prstGeom prst="rect">
            <a:avLst/>
          </a:prstGeom>
        </p:spPr>
        <p:txBody>
          <a:bodyPr/>
          <a:lstStyle/>
          <a:p>
            <a:r>
              <a:rPr lang="en-US" dirty="0"/>
              <a:t>Header w/one image on left</a:t>
            </a:r>
          </a:p>
        </p:txBody>
      </p:sp>
    </p:spTree>
    <p:extLst>
      <p:ext uri="{BB962C8B-B14F-4D97-AF65-F5344CB8AC3E}">
        <p14:creationId xmlns:p14="http://schemas.microsoft.com/office/powerpoint/2010/main" val="2512976041"/>
      </p:ext>
    </p:extLst>
  </p:cSld>
  <p:clrMapOvr>
    <a:masterClrMapping/>
  </p:clrMapOvr>
  <p:extLst>
    <p:ext uri="{DCECCB84-F9BA-43D5-87BE-67443E8EF086}">
      <p15:sldGuideLst xmlns:p15="http://schemas.microsoft.com/office/powerpoint/2012/main">
        <p15:guide id="1" pos="2880">
          <p15:clr>
            <a:srgbClr val="FBAE40"/>
          </p15:clr>
        </p15:guide>
        <p15:guide id="2" pos="3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46CE7-B7DD-674B-8DBE-ACBED9D08AF5}"/>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3/24/2022</a:t>
            </a:fld>
            <a:endParaRPr lang="en-US">
              <a:solidFill>
                <a:prstClr val="black">
                  <a:tint val="75000"/>
                </a:prstClr>
              </a:solidFill>
              <a:latin typeface="Calibri"/>
            </a:endParaRPr>
          </a:p>
        </p:txBody>
      </p:sp>
      <p:sp>
        <p:nvSpPr>
          <p:cNvPr id="3" name="Footer Placeholder 2">
            <a:extLst>
              <a:ext uri="{FF2B5EF4-FFF2-40B4-BE49-F238E27FC236}">
                <a16:creationId xmlns:a16="http://schemas.microsoft.com/office/drawing/2014/main" id="{F7C487FB-D2DA-6345-AE91-2B2B344C1D48}"/>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53B2653-A4D5-A145-BBFE-FA85ED73FAE7}"/>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88707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853439" y="2072641"/>
            <a:ext cx="5120640" cy="1606945"/>
          </a:xfrm>
          <a:prstGeom prst="rect">
            <a:avLst/>
          </a:prstGeom>
        </p:spPr>
        <p:txBody>
          <a:bodyPr lIns="0" rIns="36576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 Ut </a:t>
            </a:r>
            <a:r>
              <a:rPr lang="en-US" sz="1867" b="0" i="0" kern="1200" dirty="0" err="1">
                <a:solidFill>
                  <a:srgbClr val="58595B"/>
                </a:solidFill>
                <a:effectLst/>
                <a:latin typeface="Helvetica" pitchFamily="2" charset="0"/>
                <a:ea typeface="+mn-ea"/>
                <a:cs typeface="+mn-cs"/>
              </a:rPr>
              <a:t>enim</a:t>
            </a:r>
            <a:r>
              <a:rPr lang="en-US" sz="1867" b="0" i="0" kern="1200" dirty="0">
                <a:solidFill>
                  <a:srgbClr val="58595B"/>
                </a:solidFill>
                <a:effectLst/>
                <a:latin typeface="Helvetica" pitchFamily="2" charset="0"/>
                <a:ea typeface="+mn-ea"/>
                <a:cs typeface="+mn-cs"/>
              </a:rPr>
              <a:t> ad minim </a:t>
            </a:r>
            <a:r>
              <a:rPr lang="en-US" sz="1867" b="0" i="0" kern="1200" dirty="0" err="1">
                <a:solidFill>
                  <a:srgbClr val="58595B"/>
                </a:solidFill>
                <a:effectLst/>
                <a:latin typeface="Helvetica" pitchFamily="2" charset="0"/>
                <a:ea typeface="+mn-ea"/>
                <a:cs typeface="+mn-cs"/>
              </a:rPr>
              <a:t>veniam</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quis</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nostrud</a:t>
            </a:r>
            <a:r>
              <a:rPr lang="en-US" sz="1867" b="0" i="0" kern="1200" dirty="0">
                <a:solidFill>
                  <a:srgbClr val="58595B"/>
                </a:solidFill>
                <a:effectLst/>
                <a:latin typeface="Helvetica" pitchFamily="2" charset="0"/>
                <a:ea typeface="+mn-ea"/>
                <a:cs typeface="+mn-cs"/>
              </a:rPr>
              <a:t> exercitation </a:t>
            </a:r>
            <a:r>
              <a:rPr lang="en-US" sz="1867" b="0" i="0" kern="1200" dirty="0" err="1">
                <a:solidFill>
                  <a:srgbClr val="58595B"/>
                </a:solidFill>
                <a:effectLst/>
                <a:latin typeface="Helvetica" pitchFamily="2" charset="0"/>
                <a:ea typeface="+mn-ea"/>
                <a:cs typeface="+mn-cs"/>
              </a:rPr>
              <a:t>ullamco</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laboris</a:t>
            </a:r>
            <a:r>
              <a:rPr lang="en-US" sz="1867" b="0" i="0" kern="1200" dirty="0">
                <a:solidFill>
                  <a:srgbClr val="58595B"/>
                </a:solidFill>
                <a:effectLst/>
                <a:latin typeface="Helvetica" pitchFamily="2" charset="0"/>
                <a:ea typeface="+mn-ea"/>
                <a:cs typeface="+mn-cs"/>
              </a:rPr>
              <a:t> nisi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aliquip</a:t>
            </a:r>
            <a:r>
              <a:rPr lang="en-US" sz="1867" b="0" i="0" kern="1200" dirty="0">
                <a:solidFill>
                  <a:srgbClr val="58595B"/>
                </a:solidFill>
                <a:effectLst/>
                <a:latin typeface="Helvetica" pitchFamily="2" charset="0"/>
                <a:ea typeface="+mn-ea"/>
                <a:cs typeface="+mn-cs"/>
              </a:rPr>
              <a:t> ex </a:t>
            </a:r>
            <a:r>
              <a:rPr lang="en-US" sz="1867" b="0" i="0" kern="1200" dirty="0" err="1">
                <a:solidFill>
                  <a:srgbClr val="58595B"/>
                </a:solidFill>
                <a:effectLst/>
                <a:latin typeface="Helvetica" pitchFamily="2" charset="0"/>
                <a:ea typeface="+mn-ea"/>
                <a:cs typeface="+mn-cs"/>
              </a:rPr>
              <a:t>ead</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853441" y="1584960"/>
            <a:ext cx="5120639" cy="292608"/>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5974079" y="1584960"/>
            <a:ext cx="5242560" cy="43891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a:xfrm>
            <a:off x="853439" y="489869"/>
            <a:ext cx="10363200" cy="519972"/>
          </a:xfrm>
          <a:prstGeom prst="rect">
            <a:avLst/>
          </a:prstGeom>
        </p:spPr>
        <p:txBody>
          <a:bodyPr/>
          <a:lstStyle/>
          <a:p>
            <a:r>
              <a:rPr lang="en-US" dirty="0"/>
              <a:t>Header w/one image on right</a:t>
            </a:r>
          </a:p>
        </p:txBody>
      </p:sp>
    </p:spTree>
    <p:extLst>
      <p:ext uri="{BB962C8B-B14F-4D97-AF65-F5344CB8AC3E}">
        <p14:creationId xmlns:p14="http://schemas.microsoft.com/office/powerpoint/2010/main" val="3542230528"/>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Header w/two image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853270" y="1584960"/>
            <a:ext cx="4998719" cy="27432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853441" y="4389120"/>
            <a:ext cx="4998719" cy="109728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a:xfrm>
            <a:off x="853439" y="489869"/>
            <a:ext cx="10363200" cy="519972"/>
          </a:xfrm>
          <a:prstGeom prst="rect">
            <a:avLst/>
          </a:prstGeom>
        </p:spPr>
        <p:txBody>
          <a:bodyPr/>
          <a:lstStyle/>
          <a:p>
            <a:r>
              <a:rPr lang="en-US" dirty="0"/>
              <a:t>Header w/two images</a:t>
            </a:r>
          </a:p>
        </p:txBody>
      </p:sp>
      <p:sp>
        <p:nvSpPr>
          <p:cNvPr id="13" name="Picture Placeholder 2">
            <a:extLst>
              <a:ext uri="{FF2B5EF4-FFF2-40B4-BE49-F238E27FC236}">
                <a16:creationId xmlns:a16="http://schemas.microsoft.com/office/drawing/2014/main" id="{9C652879-E485-9847-B5DA-F17C66D89A13}"/>
              </a:ext>
            </a:extLst>
          </p:cNvPr>
          <p:cNvSpPr>
            <a:spLocks noGrp="1"/>
          </p:cNvSpPr>
          <p:nvPr>
            <p:ph type="pic" sz="quarter" idx="29"/>
          </p:nvPr>
        </p:nvSpPr>
        <p:spPr>
          <a:xfrm>
            <a:off x="6217921" y="1584960"/>
            <a:ext cx="4998719" cy="27432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4" name="Text Placeholder 19">
            <a:extLst>
              <a:ext uri="{FF2B5EF4-FFF2-40B4-BE49-F238E27FC236}">
                <a16:creationId xmlns:a16="http://schemas.microsoft.com/office/drawing/2014/main" id="{3075D6A2-6D65-FC47-AC64-35561CC02CFD}"/>
              </a:ext>
            </a:extLst>
          </p:cNvPr>
          <p:cNvSpPr>
            <a:spLocks noGrp="1"/>
          </p:cNvSpPr>
          <p:nvPr>
            <p:ph type="body" sz="quarter" idx="30" hasCustomPrompt="1"/>
          </p:nvPr>
        </p:nvSpPr>
        <p:spPr>
          <a:xfrm>
            <a:off x="6217921" y="4389120"/>
            <a:ext cx="4998719" cy="109728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268480054"/>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mall header w/two captioned images cap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35DA87-8D0D-5646-9263-BA8534F57B0F}"/>
              </a:ext>
            </a:extLst>
          </p:cNvPr>
          <p:cNvSpPr/>
          <p:nvPr/>
        </p:nvSpPr>
        <p:spPr>
          <a:xfrm>
            <a:off x="0" y="0"/>
            <a:ext cx="12192000" cy="155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Title 1">
            <a:extLst>
              <a:ext uri="{FF2B5EF4-FFF2-40B4-BE49-F238E27FC236}">
                <a16:creationId xmlns:a16="http://schemas.microsoft.com/office/drawing/2014/main" id="{CD6FC555-1AA9-E647-94A1-A53C5C1DD7CF}"/>
              </a:ext>
            </a:extLst>
          </p:cNvPr>
          <p:cNvSpPr txBox="1">
            <a:spLocks/>
          </p:cNvSpPr>
          <p:nvPr/>
        </p:nvSpPr>
        <p:spPr>
          <a:xfrm>
            <a:off x="853439" y="487680"/>
            <a:ext cx="10363200" cy="36576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2400" dirty="0"/>
              <a:t>Small Header w/two captioned images</a:t>
            </a:r>
          </a:p>
        </p:txBody>
      </p:sp>
      <p:sp>
        <p:nvSpPr>
          <p:cNvPr id="6" name="Header rule">
            <a:extLst>
              <a:ext uri="{FF2B5EF4-FFF2-40B4-BE49-F238E27FC236}">
                <a16:creationId xmlns:a16="http://schemas.microsoft.com/office/drawing/2014/main" id="{A64E2F76-6F70-6E41-8E67-76251B3CBB36}"/>
              </a:ext>
            </a:extLst>
          </p:cNvPr>
          <p:cNvSpPr/>
          <p:nvPr/>
        </p:nvSpPr>
        <p:spPr>
          <a:xfrm>
            <a:off x="853440" y="898199"/>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
        <p:nvSpPr>
          <p:cNvPr id="9" name="Text Placeholder 8">
            <a:extLst>
              <a:ext uri="{FF2B5EF4-FFF2-40B4-BE49-F238E27FC236}">
                <a16:creationId xmlns:a16="http://schemas.microsoft.com/office/drawing/2014/main" id="{8D21123F-3052-7448-8323-EBC781A2C598}"/>
              </a:ext>
            </a:extLst>
          </p:cNvPr>
          <p:cNvSpPr>
            <a:spLocks noGrp="1"/>
          </p:cNvSpPr>
          <p:nvPr>
            <p:ph type="body" sz="quarter" idx="24" hasCustomPrompt="1"/>
          </p:nvPr>
        </p:nvSpPr>
        <p:spPr>
          <a:xfrm>
            <a:off x="853267" y="5486401"/>
            <a:ext cx="4998719" cy="274370"/>
          </a:xfrm>
          <a:prstGeom prst="rect">
            <a:avLst/>
          </a:prstGeom>
        </p:spPr>
        <p:txBody>
          <a:bodyPr wrap="square" anchor="t" anchorCtr="0">
            <a:spAutoFit/>
          </a:bodyPr>
          <a:lstStyle>
            <a:lvl1pPr marL="0" indent="0">
              <a:lnSpc>
                <a:spcPts val="1467"/>
              </a:lnSpc>
              <a:buNone/>
              <a:defRPr sz="1067">
                <a:latin typeface="+mn-lt"/>
              </a:defRPr>
            </a:lvl1pPr>
            <a:lvl2pPr>
              <a:defRPr sz="1067">
                <a:latin typeface="+mn-lt"/>
              </a:defRPr>
            </a:lvl2pPr>
            <a:lvl3pPr>
              <a:defRPr sz="1067">
                <a:latin typeface="+mn-lt"/>
              </a:defRPr>
            </a:lvl3pPr>
            <a:lvl4pPr>
              <a:defRPr sz="1067">
                <a:latin typeface="+mn-lt"/>
              </a:defRPr>
            </a:lvl4pPr>
            <a:lvl5pPr>
              <a:defRPr sz="1067">
                <a:latin typeface="+mn-lt"/>
              </a:defRPr>
            </a:lvl5pPr>
          </a:lstStyle>
          <a:p>
            <a:pPr lvl="0"/>
            <a:r>
              <a:rPr lang="en-US" dirty="0"/>
              <a:t>Caption goes here, one line recommended, two lines max. lorem ipsum</a:t>
            </a:r>
          </a:p>
        </p:txBody>
      </p:sp>
      <p:sp>
        <p:nvSpPr>
          <p:cNvPr id="11" name="Rectangle 10">
            <a:extLst>
              <a:ext uri="{FF2B5EF4-FFF2-40B4-BE49-F238E27FC236}">
                <a16:creationId xmlns:a16="http://schemas.microsoft.com/office/drawing/2014/main" id="{15ECEDA9-F4E9-D546-AADD-9E9431B373F9}"/>
              </a:ext>
            </a:extLst>
          </p:cNvPr>
          <p:cNvSpPr/>
          <p:nvPr/>
        </p:nvSpPr>
        <p:spPr>
          <a:xfrm>
            <a:off x="0" y="0"/>
            <a:ext cx="12192000" cy="155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Title 1">
            <a:extLst>
              <a:ext uri="{FF2B5EF4-FFF2-40B4-BE49-F238E27FC236}">
                <a16:creationId xmlns:a16="http://schemas.microsoft.com/office/drawing/2014/main" id="{30B111C0-E62E-C246-80CF-91DB63D57A70}"/>
              </a:ext>
            </a:extLst>
          </p:cNvPr>
          <p:cNvSpPr txBox="1">
            <a:spLocks/>
          </p:cNvSpPr>
          <p:nvPr/>
        </p:nvSpPr>
        <p:spPr>
          <a:xfrm>
            <a:off x="853439" y="487680"/>
            <a:ext cx="10363200" cy="365760"/>
          </a:xfrm>
          <a:prstGeom prst="rect">
            <a:avLst/>
          </a:prstGeom>
        </p:spPr>
        <p:txBody>
          <a:bodyPr vert="horz" wrap="none" lIns="0" tIns="0" rIns="0" bIns="0" rtlCol="0" anchor="t" anchorCtr="0">
            <a:noAutofit/>
          </a:bodyPr>
          <a:lst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a:lstStyle>
          <a:p>
            <a:r>
              <a:rPr lang="en-US" sz="2400" dirty="0"/>
              <a:t>Small Header w/two captioned images</a:t>
            </a:r>
          </a:p>
        </p:txBody>
      </p:sp>
      <p:sp>
        <p:nvSpPr>
          <p:cNvPr id="13" name="Header rule">
            <a:extLst>
              <a:ext uri="{FF2B5EF4-FFF2-40B4-BE49-F238E27FC236}">
                <a16:creationId xmlns:a16="http://schemas.microsoft.com/office/drawing/2014/main" id="{89329647-72E2-B74F-AFC5-F88F766072F0}"/>
              </a:ext>
            </a:extLst>
          </p:cNvPr>
          <p:cNvSpPr/>
          <p:nvPr/>
        </p:nvSpPr>
        <p:spPr>
          <a:xfrm>
            <a:off x="853440" y="898199"/>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
        <p:nvSpPr>
          <p:cNvPr id="10" name="Picture Placeholder 2">
            <a:extLst>
              <a:ext uri="{FF2B5EF4-FFF2-40B4-BE49-F238E27FC236}">
                <a16:creationId xmlns:a16="http://schemas.microsoft.com/office/drawing/2014/main" id="{3B0E2BCC-7E9A-8848-B8C5-2789C328FDF4}"/>
              </a:ext>
            </a:extLst>
          </p:cNvPr>
          <p:cNvSpPr>
            <a:spLocks noGrp="1"/>
          </p:cNvSpPr>
          <p:nvPr>
            <p:ph type="pic" sz="quarter" idx="23"/>
          </p:nvPr>
        </p:nvSpPr>
        <p:spPr>
          <a:xfrm>
            <a:off x="853269" y="1385303"/>
            <a:ext cx="4998719" cy="402336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8">
            <a:extLst>
              <a:ext uri="{FF2B5EF4-FFF2-40B4-BE49-F238E27FC236}">
                <a16:creationId xmlns:a16="http://schemas.microsoft.com/office/drawing/2014/main" id="{B9DA235E-5166-4A4E-85BC-FDE49E99E6E3}"/>
              </a:ext>
            </a:extLst>
          </p:cNvPr>
          <p:cNvSpPr>
            <a:spLocks noGrp="1"/>
          </p:cNvSpPr>
          <p:nvPr>
            <p:ph type="body" sz="quarter" idx="25" hasCustomPrompt="1"/>
          </p:nvPr>
        </p:nvSpPr>
        <p:spPr>
          <a:xfrm>
            <a:off x="6217919" y="5486401"/>
            <a:ext cx="4998719" cy="274370"/>
          </a:xfrm>
          <a:prstGeom prst="rect">
            <a:avLst/>
          </a:prstGeom>
        </p:spPr>
        <p:txBody>
          <a:bodyPr wrap="square" anchor="t" anchorCtr="0">
            <a:spAutoFit/>
          </a:bodyPr>
          <a:lstStyle>
            <a:lvl1pPr marL="0" indent="0">
              <a:lnSpc>
                <a:spcPts val="1467"/>
              </a:lnSpc>
              <a:buNone/>
              <a:defRPr sz="1067">
                <a:latin typeface="+mn-lt"/>
              </a:defRPr>
            </a:lvl1pPr>
            <a:lvl2pPr>
              <a:defRPr sz="1067">
                <a:latin typeface="+mn-lt"/>
              </a:defRPr>
            </a:lvl2pPr>
            <a:lvl3pPr>
              <a:defRPr sz="1067">
                <a:latin typeface="+mn-lt"/>
              </a:defRPr>
            </a:lvl3pPr>
            <a:lvl4pPr>
              <a:defRPr sz="1067">
                <a:latin typeface="+mn-lt"/>
              </a:defRPr>
            </a:lvl4pPr>
            <a:lvl5pPr>
              <a:defRPr sz="1067">
                <a:latin typeface="+mn-lt"/>
              </a:defRPr>
            </a:lvl5pPr>
          </a:lstStyle>
          <a:p>
            <a:pPr lvl="0"/>
            <a:r>
              <a:rPr lang="en-US" dirty="0"/>
              <a:t>Caption goes here, one line recommended, two lines max. lorem ipsum</a:t>
            </a:r>
          </a:p>
        </p:txBody>
      </p:sp>
      <p:sp>
        <p:nvSpPr>
          <p:cNvPr id="17" name="Picture Placeholder 2">
            <a:extLst>
              <a:ext uri="{FF2B5EF4-FFF2-40B4-BE49-F238E27FC236}">
                <a16:creationId xmlns:a16="http://schemas.microsoft.com/office/drawing/2014/main" id="{2298A9C0-48AD-FD43-A59A-12E1524D052B}"/>
              </a:ext>
            </a:extLst>
          </p:cNvPr>
          <p:cNvSpPr>
            <a:spLocks noGrp="1"/>
          </p:cNvSpPr>
          <p:nvPr>
            <p:ph type="pic" sz="quarter" idx="26"/>
          </p:nvPr>
        </p:nvSpPr>
        <p:spPr>
          <a:xfrm>
            <a:off x="6217921" y="1385303"/>
            <a:ext cx="4998719" cy="4023360"/>
          </a:xfrm>
          <a:prstGeom prst="rect">
            <a:avLst/>
          </a:prstGeom>
          <a:solidFill>
            <a:srgbClr val="DBE7F5"/>
          </a:solidFill>
        </p:spPr>
        <p:txBody>
          <a:bodyPr wrap="none" tIns="182880"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Tree>
    <p:extLst>
      <p:ext uri="{BB962C8B-B14F-4D97-AF65-F5344CB8AC3E}">
        <p14:creationId xmlns:p14="http://schemas.microsoft.com/office/powerpoint/2010/main" val="2341101203"/>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853269" y="1584960"/>
            <a:ext cx="3291840" cy="2743200"/>
          </a:xfrm>
          <a:prstGeom prst="rect">
            <a:avLst/>
          </a:prstGeom>
          <a:solidFill>
            <a:srgbClr val="DBE7F5"/>
          </a:solidFill>
        </p:spPr>
        <p:txBody>
          <a:bodyPr wrap="none"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7924800" y="4389120"/>
            <a:ext cx="3291840" cy="134112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7924800" y="1584960"/>
            <a:ext cx="3291840" cy="27432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4389120" y="4389120"/>
            <a:ext cx="3291840" cy="134112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4389035" y="1584960"/>
            <a:ext cx="3291840" cy="274320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853440" y="4389120"/>
            <a:ext cx="3291840" cy="1341120"/>
          </a:xfrm>
          <a:prstGeom prst="rect">
            <a:avLst/>
          </a:prstGeom>
        </p:spPr>
        <p:txBody>
          <a:bodyPr lIns="0" tIns="182880" b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a:xfrm>
            <a:off x="853439" y="489869"/>
            <a:ext cx="10363200" cy="519972"/>
          </a:xfrm>
          <a:prstGeom prst="rect">
            <a:avLst/>
          </a:prstGeom>
        </p:spPr>
        <p:txBody>
          <a:bodyPr/>
          <a:lstStyle/>
          <a:p>
            <a:r>
              <a:rPr lang="en-US" dirty="0"/>
              <a:t>Header w/three images</a:t>
            </a:r>
          </a:p>
        </p:txBody>
      </p:sp>
    </p:spTree>
    <p:extLst>
      <p:ext uri="{BB962C8B-B14F-4D97-AF65-F5344CB8AC3E}">
        <p14:creationId xmlns:p14="http://schemas.microsoft.com/office/powerpoint/2010/main" val="159664650"/>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853440" y="4876800"/>
            <a:ext cx="10363200" cy="853440"/>
          </a:xfrm>
          <a:prstGeom prst="rect">
            <a:avLst/>
          </a:prstGeom>
        </p:spPr>
        <p:txBody>
          <a:bodyPr lIns="0" tIns="18288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853440" y="1584960"/>
            <a:ext cx="10363200" cy="323088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a:xfrm>
            <a:off x="853439" y="489869"/>
            <a:ext cx="10363200" cy="519972"/>
          </a:xfrm>
          <a:prstGeom prst="rect">
            <a:avLst/>
          </a:prstGeom>
        </p:spPr>
        <p:txBody>
          <a:bodyPr/>
          <a:lstStyle/>
          <a:p>
            <a:r>
              <a:rPr lang="en-US" dirty="0"/>
              <a:t>Header w/wide image</a:t>
            </a:r>
          </a:p>
        </p:txBody>
      </p:sp>
    </p:spTree>
    <p:extLst>
      <p:ext uri="{BB962C8B-B14F-4D97-AF65-F5344CB8AC3E}">
        <p14:creationId xmlns:p14="http://schemas.microsoft.com/office/powerpoint/2010/main" val="62938728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Header w/video">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2438400" y="1584960"/>
            <a:ext cx="7315200" cy="402336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a:xfrm>
            <a:off x="853439" y="489869"/>
            <a:ext cx="10363200" cy="519972"/>
          </a:xfrm>
          <a:prstGeom prst="rect">
            <a:avLst/>
          </a:prstGeom>
        </p:spPr>
        <p:txBody>
          <a:bodyPr/>
          <a:lstStyle/>
          <a:p>
            <a:r>
              <a:rPr lang="en-US" dirty="0"/>
              <a:t>Header w/video</a:t>
            </a:r>
          </a:p>
        </p:txBody>
      </p:sp>
    </p:spTree>
    <p:extLst>
      <p:ext uri="{BB962C8B-B14F-4D97-AF65-F5344CB8AC3E}">
        <p14:creationId xmlns:p14="http://schemas.microsoft.com/office/powerpoint/2010/main" val="4130598567"/>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7559040" y="2072640"/>
            <a:ext cx="3657600" cy="1341120"/>
          </a:xfrm>
          <a:prstGeom prst="rect">
            <a:avLst/>
          </a:prstGeom>
        </p:spPr>
        <p:txBody>
          <a:bodyPr lIns="365760" rIns="0"/>
          <a:lstStyle>
            <a:lvl1pPr marL="0" marR="0" indent="0" algn="l" defTabSz="914377" rtl="0" eaLnBrk="1" fontAlgn="auto" latinLnBrk="0" hangingPunct="1">
              <a:lnSpc>
                <a:spcPct val="100000"/>
              </a:lnSpc>
              <a:spcBef>
                <a:spcPts val="100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67" b="0" i="0" kern="1200" dirty="0">
                <a:solidFill>
                  <a:srgbClr val="58595B"/>
                </a:solidFill>
                <a:effectLst/>
                <a:latin typeface="Helvetica" pitchFamily="2" charset="0"/>
                <a:ea typeface="+mn-ea"/>
                <a:cs typeface="+mn-cs"/>
              </a:rPr>
              <a:t>Lorem ipsum dolor sit </a:t>
            </a:r>
            <a:r>
              <a:rPr lang="en-US" sz="1867" b="0" i="0" kern="1200" dirty="0" err="1">
                <a:solidFill>
                  <a:srgbClr val="58595B"/>
                </a:solidFill>
                <a:effectLst/>
                <a:latin typeface="Helvetica" pitchFamily="2" charset="0"/>
                <a:ea typeface="+mn-ea"/>
                <a:cs typeface="+mn-cs"/>
              </a:rPr>
              <a:t>amet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consectetur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adipiscing</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elit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sed</a:t>
            </a:r>
            <a:r>
              <a:rPr lang="en-US" sz="1867" b="0" i="0" kern="1200" dirty="0">
                <a:solidFill>
                  <a:srgbClr val="58595B"/>
                </a:solidFill>
                <a:effectLst/>
                <a:latin typeface="Helvetica" pitchFamily="2" charset="0"/>
                <a:ea typeface="+mn-ea"/>
                <a:cs typeface="+mn-cs"/>
              </a:rPr>
              <a:t> do </a:t>
            </a:r>
            <a:r>
              <a:rPr lang="en-US" sz="1867" b="0" i="0" kern="1200" dirty="0" err="1">
                <a:solidFill>
                  <a:srgbClr val="58595B"/>
                </a:solidFill>
                <a:effectLst/>
                <a:latin typeface="Helvetica" pitchFamily="2" charset="0"/>
                <a:ea typeface="+mn-ea"/>
                <a:cs typeface="+mn-cs"/>
              </a:rPr>
              <a:t>eiusmod</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tempor</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incididunt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ut</a:t>
            </a:r>
            <a:r>
              <a:rPr lang="en-US" sz="1867" b="0" i="0" kern="1200" dirty="0">
                <a:solidFill>
                  <a:srgbClr val="58595B"/>
                </a:solidFill>
                <a:effectLst/>
                <a:latin typeface="Helvetica" pitchFamily="2" charset="0"/>
                <a:ea typeface="+mn-ea"/>
                <a:cs typeface="+mn-cs"/>
              </a:rPr>
              <a:t> </a:t>
            </a:r>
            <a:r>
              <a:rPr lang="en-US" sz="1867" b="0" i="0" kern="1200" dirty="0" err="1">
                <a:solidFill>
                  <a:srgbClr val="58595B"/>
                </a:solidFill>
                <a:effectLst/>
                <a:latin typeface="Helvetica" pitchFamily="2" charset="0"/>
                <a:ea typeface="+mn-ea"/>
                <a:cs typeface="+mn-cs"/>
              </a:rPr>
              <a:t>labore</a:t>
            </a:r>
            <a:r>
              <a:rPr lang="en-US" sz="1867" b="0" i="0" kern="1200" dirty="0">
                <a:solidFill>
                  <a:srgbClr val="58595B"/>
                </a:solidFill>
                <a:effectLst/>
                <a:latin typeface="Helvetica" pitchFamily="2" charset="0"/>
                <a:ea typeface="+mn-ea"/>
                <a:cs typeface="+mn-cs"/>
              </a:rPr>
              <a:t> et dolore magna </a:t>
            </a:r>
            <a:r>
              <a:rPr lang="en-US" sz="1867" b="0" i="0" kern="1200" dirty="0" err="1">
                <a:solidFill>
                  <a:srgbClr val="58595B"/>
                </a:solidFill>
                <a:effectLst/>
                <a:latin typeface="Helvetica" pitchFamily="2" charset="0"/>
                <a:ea typeface="+mn-ea"/>
                <a:cs typeface="+mn-cs"/>
              </a:rPr>
              <a:t>aliqua</a:t>
            </a:r>
            <a:r>
              <a:rPr lang="en-US" sz="1867"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7559040" y="1584960"/>
            <a:ext cx="3657600" cy="287259"/>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853440" y="1584960"/>
            <a:ext cx="6705600" cy="3779520"/>
          </a:xfrm>
          <a:prstGeom prst="rect">
            <a:avLst/>
          </a:prstGeom>
          <a:solidFill>
            <a:srgbClr val="DBE7F5"/>
          </a:solidFill>
        </p:spPr>
        <p:txBody>
          <a:bodyPr anchor="t" anchorCtr="1"/>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a:xfrm>
            <a:off x="853439" y="489869"/>
            <a:ext cx="10363200" cy="519972"/>
          </a:xfrm>
          <a:prstGeom prst="rect">
            <a:avLst/>
          </a:prstGeom>
        </p:spPr>
        <p:txBody>
          <a:bodyPr/>
          <a:lstStyle/>
          <a:p>
            <a:r>
              <a:rPr lang="en-US" dirty="0"/>
              <a:t>Header w/video and copy</a:t>
            </a:r>
          </a:p>
        </p:txBody>
      </p:sp>
    </p:spTree>
    <p:extLst>
      <p:ext uri="{BB962C8B-B14F-4D97-AF65-F5344CB8AC3E}">
        <p14:creationId xmlns:p14="http://schemas.microsoft.com/office/powerpoint/2010/main" val="4244199389"/>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tatement w/white background">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1"/>
            <a:ext cx="12192000" cy="6132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sp>
        <p:nvSpPr>
          <p:cNvPr id="6" name="Title 3" hidden="1">
            <a:extLst>
              <a:ext uri="{FF2B5EF4-FFF2-40B4-BE49-F238E27FC236}">
                <a16:creationId xmlns:a16="http://schemas.microsoft.com/office/drawing/2014/main" id="{47BA5E82-2DE4-214E-A6B1-6C2A16953F79}"/>
              </a:ext>
            </a:extLst>
          </p:cNvPr>
          <p:cNvSpPr txBox="1">
            <a:spLocks/>
          </p:cNvSpPr>
          <p:nvPr/>
        </p:nvSpPr>
        <p:spPr>
          <a:xfrm>
            <a:off x="1828800" y="1828896"/>
            <a:ext cx="8534400" cy="2462021"/>
          </a:xfrm>
          <a:prstGeom prst="rect">
            <a:avLst/>
          </a:prstGeom>
          <a:solidFill>
            <a:schemeClr val="bg1"/>
          </a:solidFill>
        </p:spPr>
        <p:txBody>
          <a:bodyPr vert="horz" wrap="square" lIns="0" tIns="0" rIns="0" bIns="0" rtlCol="0" anchor="ctr" anchorCtr="1">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0000"/>
              </a:lnSpc>
              <a:spcBef>
                <a:spcPts val="0"/>
              </a:spcBef>
            </a:pPr>
            <a:r>
              <a:rPr lang="en-US" sz="5333" b="0" i="0" dirty="0">
                <a:solidFill>
                  <a:srgbClr val="2774AE"/>
                </a:solidFill>
                <a:latin typeface="Helvetica Regular" pitchFamily="2" charset="0"/>
              </a:rPr>
              <a:t>Lorem ipsum dolor sit </a:t>
            </a:r>
            <a:r>
              <a:rPr lang="en-US" sz="5333" b="0" i="0" dirty="0" err="1">
                <a:solidFill>
                  <a:srgbClr val="2774AE"/>
                </a:solidFill>
                <a:latin typeface="Helvetica Regular" pitchFamily="2" charset="0"/>
              </a:rPr>
              <a:t>amet</a:t>
            </a:r>
            <a:r>
              <a:rPr lang="en-US" sz="5333" b="0" i="0" dirty="0">
                <a:solidFill>
                  <a:srgbClr val="2774AE"/>
                </a:solidFill>
                <a:latin typeface="Helvetica Regular" pitchFamily="2" charset="0"/>
              </a:rPr>
              <a:t> ex </a:t>
            </a:r>
            <a:r>
              <a:rPr lang="en-US" sz="5333" b="0" i="0" dirty="0" err="1">
                <a:solidFill>
                  <a:srgbClr val="2774AE"/>
                </a:solidFill>
                <a:latin typeface="Helvetica Regular" pitchFamily="2" charset="0"/>
              </a:rPr>
              <a:t>eum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reque</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graece</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nam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harum</a:t>
            </a:r>
            <a:r>
              <a:rPr lang="en-US" sz="5333" b="0" i="0" dirty="0">
                <a:solidFill>
                  <a:srgbClr val="2774AE"/>
                </a:solidFill>
                <a:latin typeface="Helvetica Regular" pitchFamily="2" charset="0"/>
              </a:rPr>
              <a:t> </a:t>
            </a:r>
            <a:r>
              <a:rPr lang="en-US" sz="5333" b="0" i="0" dirty="0" err="1">
                <a:solidFill>
                  <a:srgbClr val="2774AE"/>
                </a:solidFill>
                <a:latin typeface="Helvetica Regular" pitchFamily="2" charset="0"/>
              </a:rPr>
              <a:t>vonsequat</a:t>
            </a:r>
            <a:endParaRPr lang="en-US" sz="5333" b="0" i="0" dirty="0">
              <a:solidFill>
                <a:srgbClr val="2774AE"/>
              </a:solidFill>
              <a:latin typeface="Helvetica Regular" pitchFamily="2" charset="0"/>
            </a:endParaRPr>
          </a:p>
        </p:txBody>
      </p:sp>
      <p:sp>
        <p:nvSpPr>
          <p:cNvPr id="4" name="Text Placeholder 3">
            <a:extLst>
              <a:ext uri="{FF2B5EF4-FFF2-40B4-BE49-F238E27FC236}">
                <a16:creationId xmlns:a16="http://schemas.microsoft.com/office/drawing/2014/main" id="{9D1F839A-7F1F-7444-AF82-48ECCE4F3858}"/>
              </a:ext>
            </a:extLst>
          </p:cNvPr>
          <p:cNvSpPr>
            <a:spLocks noGrp="1"/>
          </p:cNvSpPr>
          <p:nvPr>
            <p:ph type="body" sz="quarter" idx="21" hasCustomPrompt="1"/>
          </p:nvPr>
        </p:nvSpPr>
        <p:spPr>
          <a:xfrm>
            <a:off x="1828800" y="1828801"/>
            <a:ext cx="8534400" cy="2220095"/>
          </a:xfrm>
          <a:prstGeom prst="rect">
            <a:avLst/>
          </a:prstGeom>
        </p:spPr>
        <p:txBody>
          <a:bodyPr anchor="ctr" anchorCtr="0"/>
          <a:lstStyle>
            <a:lvl1pPr marL="0" indent="0" algn="ctr">
              <a:buNone/>
              <a:defRPr sz="5333">
                <a:solidFill>
                  <a:srgbClr val="2774AE"/>
                </a:solidFill>
              </a:defRPr>
            </a:lvl1pPr>
            <a:lvl2pPr marL="365751" indent="0" algn="ctr">
              <a:buNone/>
              <a:defRPr sz="5333">
                <a:solidFill>
                  <a:srgbClr val="2774AE"/>
                </a:solidFill>
              </a:defRPr>
            </a:lvl2pPr>
            <a:lvl3pPr marL="731502" indent="0" algn="ctr">
              <a:buNone/>
              <a:defRPr sz="5333">
                <a:solidFill>
                  <a:srgbClr val="2774AE"/>
                </a:solidFill>
              </a:defRPr>
            </a:lvl3pPr>
            <a:lvl4pPr marL="1097253" indent="0" algn="ctr">
              <a:buNone/>
              <a:defRPr sz="5333">
                <a:solidFill>
                  <a:srgbClr val="2774AE"/>
                </a:solidFill>
              </a:defRPr>
            </a:lvl4pPr>
            <a:lvl5pPr marL="1463003" indent="0" algn="ctr">
              <a:buNone/>
              <a:defRPr sz="5333">
                <a:solidFill>
                  <a:srgbClr val="2774AE"/>
                </a:solidFill>
              </a:defRPr>
            </a:lvl5pPr>
          </a:lstStyle>
          <a:p>
            <a:pPr lvl="0"/>
            <a:r>
              <a:rPr lang="en-US" dirty="0"/>
              <a:t>Lorem ipsum dolor sit </a:t>
            </a:r>
            <a:r>
              <a:rPr lang="en-US" dirty="0" err="1"/>
              <a:t>amet</a:t>
            </a:r>
            <a:r>
              <a:rPr lang="en-US" dirty="0"/>
              <a:t> ex </a:t>
            </a:r>
            <a:r>
              <a:rPr lang="en-US" dirty="0" err="1"/>
              <a:t>eum</a:t>
            </a:r>
            <a:r>
              <a:rPr lang="en-US" dirty="0"/>
              <a:t> </a:t>
            </a:r>
            <a:r>
              <a:rPr lang="en-US" dirty="0" err="1"/>
              <a:t>reque</a:t>
            </a:r>
            <a:r>
              <a:rPr lang="en-US" dirty="0"/>
              <a:t> </a:t>
            </a:r>
            <a:r>
              <a:rPr lang="en-US" dirty="0" err="1"/>
              <a:t>graece</a:t>
            </a:r>
            <a:r>
              <a:rPr lang="en-US" dirty="0"/>
              <a:t> </a:t>
            </a:r>
            <a:r>
              <a:rPr lang="en-US" dirty="0" err="1"/>
              <a:t>nam</a:t>
            </a:r>
            <a:r>
              <a:rPr lang="en-US" dirty="0"/>
              <a:t> </a:t>
            </a:r>
            <a:r>
              <a:rPr lang="en-US" dirty="0" err="1"/>
              <a:t>harum</a:t>
            </a:r>
            <a:r>
              <a:rPr lang="en-US" dirty="0"/>
              <a:t> </a:t>
            </a:r>
            <a:r>
              <a:rPr lang="en-US" dirty="0" err="1"/>
              <a:t>vonsequat</a:t>
            </a:r>
            <a:endParaRPr lang="en-US" dirty="0"/>
          </a:p>
        </p:txBody>
      </p:sp>
    </p:spTree>
    <p:extLst>
      <p:ext uri="{BB962C8B-B14F-4D97-AF65-F5344CB8AC3E}">
        <p14:creationId xmlns:p14="http://schemas.microsoft.com/office/powerpoint/2010/main" val="421186021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4C1E4286-FD2F-814C-A4E5-B50094C0B6DB}"/>
              </a:ext>
            </a:extLst>
          </p:cNvPr>
          <p:cNvSpPr/>
          <p:nvPr/>
        </p:nvSpPr>
        <p:spPr>
          <a:xfrm>
            <a:off x="0" y="0"/>
            <a:ext cx="12192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sz="5333" b="0" i="0" dirty="0">
              <a:latin typeface="Helvetica Regular" pitchFamily="2" charset="0"/>
            </a:endParaRPr>
          </a:p>
        </p:txBody>
      </p:sp>
      <p:graphicFrame>
        <p:nvGraphicFramePr>
          <p:cNvPr id="11" name="Table 10" hidden="1">
            <a:extLst>
              <a:ext uri="{FF2B5EF4-FFF2-40B4-BE49-F238E27FC236}">
                <a16:creationId xmlns:a16="http://schemas.microsoft.com/office/drawing/2014/main" id="{A59B268B-FC1E-1745-BAE9-3F02C5965F2C}"/>
              </a:ext>
            </a:extLst>
          </p:cNvPr>
          <p:cNvGraphicFramePr>
            <a:graphicFrameLocks noGrp="1"/>
          </p:cNvGraphicFramePr>
          <p:nvPr>
            <p:extLst>
              <p:ext uri="{D42A27DB-BD31-4B8C-83A1-F6EECF244321}">
                <p14:modId xmlns:p14="http://schemas.microsoft.com/office/powerpoint/2010/main" val="1168665963"/>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3" name="TextBox 2">
            <a:extLst>
              <a:ext uri="{FF2B5EF4-FFF2-40B4-BE49-F238E27FC236}">
                <a16:creationId xmlns:a16="http://schemas.microsoft.com/office/drawing/2014/main" id="{5F64B9DE-6557-C54A-BF36-8E798604EA3F}"/>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sp>
        <p:nvSpPr>
          <p:cNvPr id="7" name="Header rule">
            <a:extLst>
              <a:ext uri="{FF2B5EF4-FFF2-40B4-BE49-F238E27FC236}">
                <a16:creationId xmlns:a16="http://schemas.microsoft.com/office/drawing/2014/main" id="{09B1960F-507A-E84C-8B64-1891B754A975}"/>
              </a:ext>
            </a:extLst>
          </p:cNvPr>
          <p:cNvSpPr/>
          <p:nvPr/>
        </p:nvSpPr>
        <p:spPr>
          <a:xfrm>
            <a:off x="853440" y="3291840"/>
            <a:ext cx="10363200" cy="48768"/>
          </a:xfrm>
          <a:prstGeom prst="rect">
            <a:avLst/>
          </a:prstGeom>
          <a:solidFill>
            <a:srgbClr val="2C75A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graphicFrame>
        <p:nvGraphicFramePr>
          <p:cNvPr id="8" name="Table 7" hidden="1">
            <a:extLst>
              <a:ext uri="{FF2B5EF4-FFF2-40B4-BE49-F238E27FC236}">
                <a16:creationId xmlns:a16="http://schemas.microsoft.com/office/drawing/2014/main" id="{3E58A6EC-219D-294A-BBEF-94C49557B0E2}"/>
              </a:ext>
            </a:extLst>
          </p:cNvPr>
          <p:cNvGraphicFramePr>
            <a:graphicFrameLocks noGrp="1"/>
          </p:cNvGraphicFramePr>
          <p:nvPr>
            <p:extLst>
              <p:ext uri="{D42A27DB-BD31-4B8C-83A1-F6EECF244321}">
                <p14:modId xmlns:p14="http://schemas.microsoft.com/office/powerpoint/2010/main" val="2462943232"/>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9" name="TextBox 8">
            <a:extLst>
              <a:ext uri="{FF2B5EF4-FFF2-40B4-BE49-F238E27FC236}">
                <a16:creationId xmlns:a16="http://schemas.microsoft.com/office/drawing/2014/main" id="{4DAC7F78-240E-AF4B-89D8-273442F5E4BE}"/>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graphicFrame>
        <p:nvGraphicFramePr>
          <p:cNvPr id="10" name="Table 9" hidden="1">
            <a:extLst>
              <a:ext uri="{FF2B5EF4-FFF2-40B4-BE49-F238E27FC236}">
                <a16:creationId xmlns:a16="http://schemas.microsoft.com/office/drawing/2014/main" id="{C425352E-7739-E248-9E50-3F3E8D851A47}"/>
              </a:ext>
            </a:extLst>
          </p:cNvPr>
          <p:cNvGraphicFramePr>
            <a:graphicFrameLocks noGrp="1"/>
          </p:cNvGraphicFramePr>
          <p:nvPr>
            <p:extLst>
              <p:ext uri="{D42A27DB-BD31-4B8C-83A1-F6EECF244321}">
                <p14:modId xmlns:p14="http://schemas.microsoft.com/office/powerpoint/2010/main" val="742402394"/>
              </p:ext>
            </p:extLst>
          </p:nvPr>
        </p:nvGraphicFramePr>
        <p:xfrm>
          <a:off x="853440" y="2377440"/>
          <a:ext cx="10363200" cy="902208"/>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4064186770"/>
                    </a:ext>
                  </a:extLst>
                </a:gridCol>
              </a:tblGrid>
              <a:tr h="902208">
                <a:tc>
                  <a:txBody>
                    <a:bodyPr/>
                    <a:lstStyle/>
                    <a:p>
                      <a:pPr>
                        <a:lnSpc>
                          <a:spcPct val="100000"/>
                        </a:lnSpc>
                      </a:pPr>
                      <a:r>
                        <a:rPr lang="en-US" sz="4800" b="1" dirty="0">
                          <a:ln>
                            <a:noFill/>
                          </a:ln>
                          <a:solidFill>
                            <a:srgbClr val="58595B"/>
                          </a:solidFill>
                          <a:latin typeface="Helvetica" pitchFamily="2" charset="0"/>
                          <a:cs typeface="Arial" panose="020B0604020202020204" pitchFamily="34" charset="0"/>
                        </a:rPr>
                        <a:t>Thank You</a:t>
                      </a:r>
                      <a:endParaRPr lang="en-US" sz="4800" dirty="0">
                        <a:ln>
                          <a:noFill/>
                        </a:ln>
                      </a:endParaRPr>
                    </a:p>
                  </a:txBody>
                  <a:tcPr marL="60960" marR="121920" marT="121920" marB="48768">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2774A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7412292"/>
                  </a:ext>
                </a:extLst>
              </a:tr>
            </a:tbl>
          </a:graphicData>
        </a:graphic>
      </p:graphicFrame>
      <p:sp>
        <p:nvSpPr>
          <p:cNvPr id="12" name="TextBox 11">
            <a:extLst>
              <a:ext uri="{FF2B5EF4-FFF2-40B4-BE49-F238E27FC236}">
                <a16:creationId xmlns:a16="http://schemas.microsoft.com/office/drawing/2014/main" id="{07F6C067-AD68-524C-91AC-545B0A590C4C}"/>
              </a:ext>
            </a:extLst>
          </p:cNvPr>
          <p:cNvSpPr txBox="1"/>
          <p:nvPr/>
        </p:nvSpPr>
        <p:spPr>
          <a:xfrm>
            <a:off x="853440" y="2499360"/>
            <a:ext cx="10363200" cy="738664"/>
          </a:xfrm>
          <a:prstGeom prst="rect">
            <a:avLst/>
          </a:prstGeom>
          <a:noFill/>
        </p:spPr>
        <p:txBody>
          <a:bodyPr wrap="square" lIns="0" tIns="0" rIns="0" bIns="0" rtlCol="0" anchor="b" anchorCtr="0">
            <a:spAutoFit/>
          </a:bodyPr>
          <a:lstStyle/>
          <a:p>
            <a:r>
              <a:rPr lang="en-US" sz="4800" b="1" i="0" baseline="0" dirty="0">
                <a:solidFill>
                  <a:srgbClr val="58595B"/>
                </a:solidFill>
                <a:latin typeface="Helvetica" pitchFamily="2" charset="0"/>
              </a:rPr>
              <a:t>Thank You</a:t>
            </a:r>
          </a:p>
        </p:txBody>
      </p:sp>
    </p:spTree>
    <p:extLst>
      <p:ext uri="{BB962C8B-B14F-4D97-AF65-F5344CB8AC3E}">
        <p14:creationId xmlns:p14="http://schemas.microsoft.com/office/powerpoint/2010/main" val="196696238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55E0-8A0F-434A-9F03-B37BEBCCD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93B15E-E621-DB48-804C-B82E68D729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A8B9CE-6785-7D41-8B87-669C2C770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FABB79-21CE-1840-9FF3-0F14C2D61C19}"/>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3/24/2022</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5448F4F6-F11A-124E-8E8D-5B1AF24661F7}"/>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75E3E6F6-D044-5A49-8E24-8DE44BDD03C1}"/>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143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9FE7-203E-FD48-A61D-158B74B5B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6DFE33-200F-7149-A40B-4FE724B849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D66A0-42A2-D94B-A2A3-03ADDE5CD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E64EFA-4435-504D-A360-9331EE2D033F}"/>
              </a:ext>
            </a:extLst>
          </p:cNvPr>
          <p:cNvSpPr>
            <a:spLocks noGrp="1"/>
          </p:cNvSpPr>
          <p:nvPr>
            <p:ph type="dt" sz="half" idx="10"/>
          </p:nvPr>
        </p:nvSpPr>
        <p:spPr/>
        <p:txBody>
          <a:bodyPr/>
          <a:lstStyle/>
          <a:p>
            <a:fld id="{F8ED8005-F9F8-4445-B7B0-36EBEAB2AF3B}" type="datetimeFigureOut">
              <a:rPr lang="en-US" smtClean="0">
                <a:solidFill>
                  <a:prstClr val="black">
                    <a:tint val="75000"/>
                  </a:prstClr>
                </a:solidFill>
                <a:latin typeface="Calibri"/>
              </a:rPr>
              <a:pPr/>
              <a:t>3/24/2022</a:t>
            </a:fld>
            <a:endParaRPr lang="en-US">
              <a:solidFill>
                <a:prstClr val="black">
                  <a:tint val="75000"/>
                </a:prstClr>
              </a:solidFill>
              <a:latin typeface="Calibri"/>
            </a:endParaRPr>
          </a:p>
        </p:txBody>
      </p:sp>
      <p:sp>
        <p:nvSpPr>
          <p:cNvPr id="6" name="Footer Placeholder 5">
            <a:extLst>
              <a:ext uri="{FF2B5EF4-FFF2-40B4-BE49-F238E27FC236}">
                <a16:creationId xmlns:a16="http://schemas.microsoft.com/office/drawing/2014/main" id="{833C4C44-ECC2-FA40-AC5C-346B95AB35BC}"/>
              </a:ext>
            </a:extLst>
          </p:cNvPr>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a:extLst>
              <a:ext uri="{FF2B5EF4-FFF2-40B4-BE49-F238E27FC236}">
                <a16:creationId xmlns:a16="http://schemas.microsoft.com/office/drawing/2014/main" id="{D8DD38CF-6C2A-C745-BACB-FA7F4F71CC53}"/>
              </a:ext>
            </a:extLst>
          </p:cNvPr>
          <p:cNvSpPr>
            <a:spLocks noGrp="1"/>
          </p:cNvSpPr>
          <p:nvPr>
            <p:ph type="sldNum" sz="quarter" idx="12"/>
          </p:nvPr>
        </p:nvSpPr>
        <p:spPr/>
        <p:txBody>
          <a:bodyPr/>
          <a:lstStyle/>
          <a:p>
            <a:fld id="{DA841AC1-F68F-5B40-A6E6-2E6D9F044F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82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5.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6.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6.sv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3EEAFF-AD7A-F245-AAA5-FF5CD7C501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85003C-A88A-F448-956A-235CAA480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120169-11C2-014A-AA6C-5D0108DDD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8ED8005-F9F8-4445-B7B0-36EBEAB2AF3B}" type="datetimeFigureOut">
              <a:rPr lang="en-US" smtClean="0">
                <a:solidFill>
                  <a:prstClr val="black">
                    <a:tint val="75000"/>
                  </a:prstClr>
                </a:solidFill>
                <a:latin typeface="Calibri"/>
                <a:ea typeface="+mn-ea"/>
              </a:rPr>
              <a:pPr fontAlgn="auto">
                <a:spcBef>
                  <a:spcPts val="0"/>
                </a:spcBef>
                <a:spcAft>
                  <a:spcPts val="0"/>
                </a:spcAft>
              </a:pPr>
              <a:t>3/24/2022</a:t>
            </a:fld>
            <a:endParaRPr lang="en-US">
              <a:solidFill>
                <a:prstClr val="black">
                  <a:tint val="75000"/>
                </a:prstClr>
              </a:solidFill>
              <a:latin typeface="Calibri"/>
              <a:ea typeface="+mn-ea"/>
            </a:endParaRPr>
          </a:p>
        </p:txBody>
      </p:sp>
      <p:sp>
        <p:nvSpPr>
          <p:cNvPr id="5" name="Footer Placeholder 4">
            <a:extLst>
              <a:ext uri="{FF2B5EF4-FFF2-40B4-BE49-F238E27FC236}">
                <a16:creationId xmlns:a16="http://schemas.microsoft.com/office/drawing/2014/main" id="{7687D9F6-B906-4845-BFDD-A38DB6B0B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a:extLst>
              <a:ext uri="{FF2B5EF4-FFF2-40B4-BE49-F238E27FC236}">
                <a16:creationId xmlns:a16="http://schemas.microsoft.com/office/drawing/2014/main" id="{FF9D829A-DE5C-FA4C-BFFC-C39CBEC03C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A841AC1-F68F-5B40-A6E6-2E6D9F044F91}"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503611088"/>
      </p:ext>
    </p:extLst>
  </p:cSld>
  <p:clrMap bg1="lt1" tx1="dk1" bg2="lt2" tx2="dk2" accent1="accent1" accent2="accent2" accent3="accent3" accent4="accent4" accent5="accent5" accent6="accent6" hlink="hlink" folHlink="folHlink"/>
  <p:sldLayoutIdLst>
    <p:sldLayoutId id="2147531423" r:id="rId1"/>
    <p:sldLayoutId id="2147531424" r:id="rId2"/>
    <p:sldLayoutId id="2147531425" r:id="rId3"/>
    <p:sldLayoutId id="2147531426" r:id="rId4"/>
    <p:sldLayoutId id="2147531427" r:id="rId5"/>
    <p:sldLayoutId id="2147531428" r:id="rId6"/>
    <p:sldLayoutId id="2147531429" r:id="rId7"/>
    <p:sldLayoutId id="2147531430" r:id="rId8"/>
    <p:sldLayoutId id="2147531431" r:id="rId9"/>
    <p:sldLayoutId id="2147531432" r:id="rId10"/>
    <p:sldLayoutId id="21475314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100000">
              <a:schemeClr val="bg1"/>
            </a:gs>
          </a:gsLst>
          <a:lin ang="5400000" scaled="1"/>
        </a:gra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413E561-6884-8349-B678-B992B95184AF}"/>
              </a:ext>
            </a:extLst>
          </p:cNvPr>
          <p:cNvSpPr>
            <a:spLocks noGrp="1" noChangeArrowheads="1"/>
          </p:cNvSpPr>
          <p:nvPr>
            <p:ph type="title"/>
          </p:nvPr>
        </p:nvSpPr>
        <p:spPr bwMode="auto">
          <a:xfrm>
            <a:off x="523053" y="381000"/>
            <a:ext cx="11262548" cy="93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335" tIns="40477" rIns="83335" bIns="40477" numCol="1" anchor="ctr" anchorCtr="0" compatLnSpc="1">
            <a:prstTxWarp prst="textNoShape">
              <a:avLst/>
            </a:prstTxWarp>
          </a:bodyPr>
          <a:lstStyle/>
          <a:p>
            <a:pPr lvl="0"/>
            <a:endParaRPr lang="en-US" altLang="en-US"/>
          </a:p>
        </p:txBody>
      </p:sp>
      <p:sp>
        <p:nvSpPr>
          <p:cNvPr id="15363" name="Rectangle 3">
            <a:extLst>
              <a:ext uri="{FF2B5EF4-FFF2-40B4-BE49-F238E27FC236}">
                <a16:creationId xmlns:a16="http://schemas.microsoft.com/office/drawing/2014/main" id="{CCDF769F-93F5-6946-AFE9-5573AFE763D0}"/>
              </a:ext>
            </a:extLst>
          </p:cNvPr>
          <p:cNvSpPr>
            <a:spLocks noGrp="1" noChangeArrowheads="1"/>
          </p:cNvSpPr>
          <p:nvPr>
            <p:ph type="body" idx="1"/>
          </p:nvPr>
        </p:nvSpPr>
        <p:spPr bwMode="auto">
          <a:xfrm>
            <a:off x="523053" y="1848445"/>
            <a:ext cx="11262548"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3335" tIns="40477" rIns="83335" bIns="40477" numCol="1" anchor="t" anchorCtr="0" compatLnSpc="1">
            <a:prstTxWarp prst="textNoShape">
              <a:avLst/>
            </a:prstTxWarp>
          </a:bodyPr>
          <a:lstStyle/>
          <a:p>
            <a:pPr lvl="0"/>
            <a:endParaRPr lang="en-US" altLang="en-US"/>
          </a:p>
        </p:txBody>
      </p:sp>
    </p:spTree>
    <p:extLst>
      <p:ext uri="{BB962C8B-B14F-4D97-AF65-F5344CB8AC3E}">
        <p14:creationId xmlns:p14="http://schemas.microsoft.com/office/powerpoint/2010/main" val="3023019754"/>
      </p:ext>
    </p:extLst>
  </p:cSld>
  <p:clrMap bg1="dk2" tx1="lt1" bg2="dk1" tx2="lt2" accent1="accent1" accent2="accent2" accent3="accent3" accent4="accent4" accent5="accent5" accent6="accent6" hlink="hlink" folHlink="folHlink"/>
  <p:sldLayoutIdLst>
    <p:sldLayoutId id="2147531436" r:id="rId1"/>
    <p:sldLayoutId id="2147531437" r:id="rId2"/>
    <p:sldLayoutId id="2147531438" r:id="rId3"/>
    <p:sldLayoutId id="2147531439" r:id="rId4"/>
    <p:sldLayoutId id="2147531440" r:id="rId5"/>
    <p:sldLayoutId id="2147531441" r:id="rId6"/>
    <p:sldLayoutId id="2147531442" r:id="rId7"/>
    <p:sldLayoutId id="2147531443" r:id="rId8"/>
    <p:sldLayoutId id="2147531444" r:id="rId9"/>
    <p:sldLayoutId id="2147531445" r:id="rId10"/>
    <p:sldLayoutId id="2147531446" r:id="rId11"/>
    <p:sldLayoutId id="2147531447" r:id="rId12"/>
  </p:sldLayoutIdLst>
  <p:transition/>
  <p:hf sldNum="0" hdr="0" dt="0"/>
  <p:txStyles>
    <p:titleStyle>
      <a:lvl1pPr algn="ctr" defTabSz="766465" rtl="0" eaLnBrk="0" fontAlgn="base" hangingPunct="0">
        <a:spcBef>
          <a:spcPct val="0"/>
        </a:spcBef>
        <a:spcAft>
          <a:spcPct val="0"/>
        </a:spcAft>
        <a:defRPr sz="3938" b="1">
          <a:solidFill>
            <a:schemeClr val="tx2"/>
          </a:solidFill>
          <a:latin typeface="+mj-lt"/>
          <a:ea typeface="MS PGothic" pitchFamily="34" charset="-128"/>
          <a:cs typeface="MS PGothic" charset="0"/>
        </a:defRPr>
      </a:lvl1pPr>
      <a:lvl2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2pPr>
      <a:lvl3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3pPr>
      <a:lvl4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4pPr>
      <a:lvl5pPr algn="ctr" defTabSz="766465" rtl="0" eaLnBrk="0" fontAlgn="base" hangingPunct="0">
        <a:spcBef>
          <a:spcPct val="0"/>
        </a:spcBef>
        <a:spcAft>
          <a:spcPct val="0"/>
        </a:spcAft>
        <a:defRPr sz="3938" b="1">
          <a:solidFill>
            <a:schemeClr val="tx2"/>
          </a:solidFill>
          <a:latin typeface="Arial" charset="0"/>
          <a:ea typeface="MS PGothic" pitchFamily="34" charset="-128"/>
          <a:cs typeface="MS PGothic" charset="0"/>
        </a:defRPr>
      </a:lvl5pPr>
      <a:lvl6pPr marL="428583" algn="ctr" defTabSz="767876" rtl="0" eaLnBrk="0" fontAlgn="base" hangingPunct="0">
        <a:spcBef>
          <a:spcPct val="0"/>
        </a:spcBef>
        <a:spcAft>
          <a:spcPct val="0"/>
        </a:spcAft>
        <a:defRPr sz="3938" b="1">
          <a:solidFill>
            <a:schemeClr val="tx2"/>
          </a:solidFill>
          <a:latin typeface="Arial" charset="0"/>
        </a:defRPr>
      </a:lvl6pPr>
      <a:lvl7pPr marL="857165" algn="ctr" defTabSz="767876" rtl="0" eaLnBrk="0" fontAlgn="base" hangingPunct="0">
        <a:spcBef>
          <a:spcPct val="0"/>
        </a:spcBef>
        <a:spcAft>
          <a:spcPct val="0"/>
        </a:spcAft>
        <a:defRPr sz="3938" b="1">
          <a:solidFill>
            <a:schemeClr val="tx2"/>
          </a:solidFill>
          <a:latin typeface="Arial" charset="0"/>
        </a:defRPr>
      </a:lvl7pPr>
      <a:lvl8pPr marL="1285746" algn="ctr" defTabSz="767876" rtl="0" eaLnBrk="0" fontAlgn="base" hangingPunct="0">
        <a:spcBef>
          <a:spcPct val="0"/>
        </a:spcBef>
        <a:spcAft>
          <a:spcPct val="0"/>
        </a:spcAft>
        <a:defRPr sz="3938" b="1">
          <a:solidFill>
            <a:schemeClr val="tx2"/>
          </a:solidFill>
          <a:latin typeface="Arial" charset="0"/>
        </a:defRPr>
      </a:lvl8pPr>
      <a:lvl9pPr marL="1714328" algn="ctr" defTabSz="767876" rtl="0" eaLnBrk="0" fontAlgn="base" hangingPunct="0">
        <a:spcBef>
          <a:spcPct val="0"/>
        </a:spcBef>
        <a:spcAft>
          <a:spcPct val="0"/>
        </a:spcAft>
        <a:defRPr sz="3938" b="1">
          <a:solidFill>
            <a:schemeClr val="tx2"/>
          </a:solidFill>
          <a:latin typeface="Arial" charset="0"/>
        </a:defRPr>
      </a:lvl9pPr>
    </p:titleStyle>
    <p:bodyStyle>
      <a:lvl1pPr marL="287239" indent="-287239" algn="l" defTabSz="766465" rtl="0" eaLnBrk="0" fontAlgn="base" hangingPunct="0">
        <a:spcBef>
          <a:spcPct val="20000"/>
        </a:spcBef>
        <a:spcAft>
          <a:spcPct val="0"/>
        </a:spcAft>
        <a:buClr>
          <a:schemeClr val="tx2"/>
        </a:buClr>
        <a:buSzPct val="100000"/>
        <a:defRPr sz="3375" b="1">
          <a:solidFill>
            <a:schemeClr val="tx1"/>
          </a:solidFill>
          <a:latin typeface="+mn-lt"/>
          <a:ea typeface="MS PGothic" pitchFamily="34" charset="-128"/>
          <a:cs typeface="MS PGothic" charset="0"/>
        </a:defRPr>
      </a:lvl1pPr>
      <a:lvl2pPr marL="760512" indent="-311051"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2pPr>
      <a:lvl3pPr marL="1052215" indent="-129481"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3pPr>
      <a:lvl4pPr marL="1573114" indent="-346770"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4pPr>
      <a:lvl5pPr marL="2010668" indent="-275333" algn="l" defTabSz="766465" rtl="0" eaLnBrk="0" fontAlgn="base" hangingPunct="0">
        <a:spcBef>
          <a:spcPct val="20000"/>
        </a:spcBef>
        <a:spcAft>
          <a:spcPct val="0"/>
        </a:spcAft>
        <a:buClr>
          <a:schemeClr val="tx2"/>
        </a:buClr>
        <a:buSzPct val="100000"/>
        <a:buChar char="•"/>
        <a:defRPr sz="3375" b="1">
          <a:solidFill>
            <a:schemeClr val="tx1"/>
          </a:solidFill>
          <a:latin typeface="+mn-lt"/>
          <a:ea typeface="MS PGothic" pitchFamily="34" charset="-128"/>
          <a:cs typeface="MS PGothic" charset="0"/>
        </a:defRPr>
      </a:lvl5pPr>
      <a:lvl6pPr marL="2440538"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6pPr>
      <a:lvl7pPr marL="2869119"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7pPr>
      <a:lvl8pPr marL="3297701"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8pPr>
      <a:lvl9pPr marL="3726284" indent="-276793" algn="l" defTabSz="767876" rtl="0" eaLnBrk="0" fontAlgn="base" hangingPunct="0">
        <a:spcBef>
          <a:spcPct val="20000"/>
        </a:spcBef>
        <a:spcAft>
          <a:spcPct val="0"/>
        </a:spcAft>
        <a:buClr>
          <a:schemeClr val="tx2"/>
        </a:buClr>
        <a:buSzPct val="100000"/>
        <a:buChar char="•"/>
        <a:defRPr sz="3375" b="1">
          <a:solidFill>
            <a:schemeClr val="tx1"/>
          </a:solidFill>
          <a:latin typeface="+mn-lt"/>
        </a:defRPr>
      </a:lvl9pPr>
    </p:bodyStyle>
    <p:otherStyle>
      <a:defPPr>
        <a:defRPr lang="en-US"/>
      </a:defPPr>
      <a:lvl1pPr marL="0" algn="l" defTabSz="857165" rtl="0" eaLnBrk="1" latinLnBrk="0" hangingPunct="1">
        <a:defRPr sz="1688" kern="1200">
          <a:solidFill>
            <a:schemeClr val="tx1"/>
          </a:solidFill>
          <a:latin typeface="+mn-lt"/>
          <a:ea typeface="+mn-ea"/>
          <a:cs typeface="+mn-cs"/>
        </a:defRPr>
      </a:lvl1pPr>
      <a:lvl2pPr marL="428583" algn="l" defTabSz="857165" rtl="0" eaLnBrk="1" latinLnBrk="0" hangingPunct="1">
        <a:defRPr sz="1688" kern="1200">
          <a:solidFill>
            <a:schemeClr val="tx1"/>
          </a:solidFill>
          <a:latin typeface="+mn-lt"/>
          <a:ea typeface="+mn-ea"/>
          <a:cs typeface="+mn-cs"/>
        </a:defRPr>
      </a:lvl2pPr>
      <a:lvl3pPr marL="857165" algn="l" defTabSz="857165" rtl="0" eaLnBrk="1" latinLnBrk="0" hangingPunct="1">
        <a:defRPr sz="1688" kern="1200">
          <a:solidFill>
            <a:schemeClr val="tx1"/>
          </a:solidFill>
          <a:latin typeface="+mn-lt"/>
          <a:ea typeface="+mn-ea"/>
          <a:cs typeface="+mn-cs"/>
        </a:defRPr>
      </a:lvl3pPr>
      <a:lvl4pPr marL="1285746" algn="l" defTabSz="857165" rtl="0" eaLnBrk="1" latinLnBrk="0" hangingPunct="1">
        <a:defRPr sz="1688" kern="1200">
          <a:solidFill>
            <a:schemeClr val="tx1"/>
          </a:solidFill>
          <a:latin typeface="+mn-lt"/>
          <a:ea typeface="+mn-ea"/>
          <a:cs typeface="+mn-cs"/>
        </a:defRPr>
      </a:lvl4pPr>
      <a:lvl5pPr marL="1714328" algn="l" defTabSz="857165" rtl="0" eaLnBrk="1" latinLnBrk="0" hangingPunct="1">
        <a:defRPr sz="1688" kern="1200">
          <a:solidFill>
            <a:schemeClr val="tx1"/>
          </a:solidFill>
          <a:latin typeface="+mn-lt"/>
          <a:ea typeface="+mn-ea"/>
          <a:cs typeface="+mn-cs"/>
        </a:defRPr>
      </a:lvl5pPr>
      <a:lvl6pPr marL="2142910" algn="l" defTabSz="857165" rtl="0" eaLnBrk="1" latinLnBrk="0" hangingPunct="1">
        <a:defRPr sz="1688" kern="1200">
          <a:solidFill>
            <a:schemeClr val="tx1"/>
          </a:solidFill>
          <a:latin typeface="+mn-lt"/>
          <a:ea typeface="+mn-ea"/>
          <a:cs typeface="+mn-cs"/>
        </a:defRPr>
      </a:lvl6pPr>
      <a:lvl7pPr marL="2571493" algn="l" defTabSz="857165" rtl="0" eaLnBrk="1" latinLnBrk="0" hangingPunct="1">
        <a:defRPr sz="1688" kern="1200">
          <a:solidFill>
            <a:schemeClr val="tx1"/>
          </a:solidFill>
          <a:latin typeface="+mn-lt"/>
          <a:ea typeface="+mn-ea"/>
          <a:cs typeface="+mn-cs"/>
        </a:defRPr>
      </a:lvl7pPr>
      <a:lvl8pPr marL="3000075" algn="l" defTabSz="857165" rtl="0" eaLnBrk="1" latinLnBrk="0" hangingPunct="1">
        <a:defRPr sz="1688" kern="1200">
          <a:solidFill>
            <a:schemeClr val="tx1"/>
          </a:solidFill>
          <a:latin typeface="+mn-lt"/>
          <a:ea typeface="+mn-ea"/>
          <a:cs typeface="+mn-cs"/>
        </a:defRPr>
      </a:lvl8pPr>
      <a:lvl9pPr marL="3428657" algn="l" defTabSz="857165"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100000">
              <a:schemeClr val="bg1"/>
            </a:gs>
          </a:gsLst>
          <a:lin ang="5400000" scaled="1"/>
        </a:gra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23B3EE6-73F8-2D4D-A4AC-99691B7A523F}"/>
              </a:ext>
            </a:extLst>
          </p:cNvPr>
          <p:cNvSpPr>
            <a:spLocks noGrp="1" noChangeArrowheads="1"/>
          </p:cNvSpPr>
          <p:nvPr>
            <p:ph type="title"/>
          </p:nvPr>
        </p:nvSpPr>
        <p:spPr bwMode="auto">
          <a:xfrm>
            <a:off x="440267" y="634008"/>
            <a:ext cx="11311467"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62224" tIns="24444" rIns="62224" bIns="24444" numCol="1" anchor="t" anchorCtr="0" compatLnSpc="1">
            <a:prstTxWarp prst="textNoShape">
              <a:avLst/>
            </a:prstTxWarp>
            <a:spAutoFit/>
          </a:bodyPr>
          <a:lstStyle/>
          <a:p>
            <a:pPr lvl="0"/>
            <a:r>
              <a:rPr lang="en-US" altLang="en-US"/>
              <a:t>Title</a:t>
            </a:r>
          </a:p>
        </p:txBody>
      </p:sp>
      <p:sp>
        <p:nvSpPr>
          <p:cNvPr id="13315" name="Rectangle 3">
            <a:extLst>
              <a:ext uri="{FF2B5EF4-FFF2-40B4-BE49-F238E27FC236}">
                <a16:creationId xmlns:a16="http://schemas.microsoft.com/office/drawing/2014/main" id="{7B3B577C-984C-1146-BFCE-E79C25A66CCB}"/>
              </a:ext>
            </a:extLst>
          </p:cNvPr>
          <p:cNvSpPr>
            <a:spLocks noGrp="1" noChangeArrowheads="1"/>
          </p:cNvSpPr>
          <p:nvPr>
            <p:ph type="body" idx="1"/>
          </p:nvPr>
        </p:nvSpPr>
        <p:spPr bwMode="auto">
          <a:xfrm>
            <a:off x="406400" y="1943695"/>
            <a:ext cx="11424356" cy="451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86668" tIns="42222" rIns="86668" bIns="42222"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61078724"/>
      </p:ext>
    </p:extLst>
  </p:cSld>
  <p:clrMap bg1="dk2" tx1="lt1" bg2="dk1" tx2="lt2" accent1="accent1" accent2="accent2" accent3="accent3" accent4="accent4" accent5="accent5" accent6="accent6" hlink="hlink" folHlink="folHlink"/>
  <p:sldLayoutIdLst>
    <p:sldLayoutId id="2147531450" r:id="rId1"/>
    <p:sldLayoutId id="2147531451" r:id="rId2"/>
    <p:sldLayoutId id="2147531452" r:id="rId3"/>
    <p:sldLayoutId id="2147531453" r:id="rId4"/>
    <p:sldLayoutId id="2147531454" r:id="rId5"/>
    <p:sldLayoutId id="2147531455" r:id="rId6"/>
    <p:sldLayoutId id="2147531456" r:id="rId7"/>
    <p:sldLayoutId id="2147531457" r:id="rId8"/>
    <p:sldLayoutId id="2147531458" r:id="rId9"/>
    <p:sldLayoutId id="2147531459" r:id="rId10"/>
    <p:sldLayoutId id="2147531460" r:id="rId11"/>
  </p:sldLayoutIdLst>
  <p:transition/>
  <p:hf sldNum="0" hdr="0" dt="0"/>
  <p:txStyles>
    <p:titleStyle>
      <a:lvl1pPr algn="ctr" defTabSz="837903" rtl="0" eaLnBrk="0" fontAlgn="base" hangingPunct="0">
        <a:lnSpc>
          <a:spcPct val="90000"/>
        </a:lnSpc>
        <a:spcBef>
          <a:spcPct val="0"/>
        </a:spcBef>
        <a:spcAft>
          <a:spcPct val="0"/>
        </a:spcAft>
        <a:defRPr sz="3750" b="1">
          <a:solidFill>
            <a:schemeClr val="tx2"/>
          </a:solidFill>
          <a:latin typeface="+mj-lt"/>
          <a:ea typeface="MS PGothic" pitchFamily="34" charset="-128"/>
          <a:cs typeface="MS PGothic" charset="0"/>
        </a:defRPr>
      </a:lvl1pPr>
      <a:lvl2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2pPr>
      <a:lvl3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3pPr>
      <a:lvl4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4pPr>
      <a:lvl5pPr algn="ctr" defTabSz="837903" rtl="0" eaLnBrk="0" fontAlgn="base" hangingPunct="0">
        <a:lnSpc>
          <a:spcPct val="90000"/>
        </a:lnSpc>
        <a:spcBef>
          <a:spcPct val="0"/>
        </a:spcBef>
        <a:spcAft>
          <a:spcPct val="0"/>
        </a:spcAft>
        <a:defRPr sz="3750" b="1">
          <a:solidFill>
            <a:schemeClr val="tx2"/>
          </a:solidFill>
          <a:latin typeface="Arial" charset="0"/>
          <a:ea typeface="MS PGothic" pitchFamily="34" charset="-128"/>
          <a:cs typeface="MS PGothic" charset="0"/>
        </a:defRPr>
      </a:lvl5pPr>
      <a:lvl6pPr marL="428583" algn="ctr" defTabSz="839306" rtl="0" eaLnBrk="0" fontAlgn="base" hangingPunct="0">
        <a:lnSpc>
          <a:spcPct val="90000"/>
        </a:lnSpc>
        <a:spcBef>
          <a:spcPct val="0"/>
        </a:spcBef>
        <a:spcAft>
          <a:spcPct val="0"/>
        </a:spcAft>
        <a:defRPr sz="3750" b="1">
          <a:solidFill>
            <a:schemeClr val="tx2"/>
          </a:solidFill>
          <a:latin typeface="Arial" charset="0"/>
        </a:defRPr>
      </a:lvl6pPr>
      <a:lvl7pPr marL="857165" algn="ctr" defTabSz="839306" rtl="0" eaLnBrk="0" fontAlgn="base" hangingPunct="0">
        <a:lnSpc>
          <a:spcPct val="90000"/>
        </a:lnSpc>
        <a:spcBef>
          <a:spcPct val="0"/>
        </a:spcBef>
        <a:spcAft>
          <a:spcPct val="0"/>
        </a:spcAft>
        <a:defRPr sz="3750" b="1">
          <a:solidFill>
            <a:schemeClr val="tx2"/>
          </a:solidFill>
          <a:latin typeface="Arial" charset="0"/>
        </a:defRPr>
      </a:lvl7pPr>
      <a:lvl8pPr marL="1285746" algn="ctr" defTabSz="839306" rtl="0" eaLnBrk="0" fontAlgn="base" hangingPunct="0">
        <a:lnSpc>
          <a:spcPct val="90000"/>
        </a:lnSpc>
        <a:spcBef>
          <a:spcPct val="0"/>
        </a:spcBef>
        <a:spcAft>
          <a:spcPct val="0"/>
        </a:spcAft>
        <a:defRPr sz="3750" b="1">
          <a:solidFill>
            <a:schemeClr val="tx2"/>
          </a:solidFill>
          <a:latin typeface="Arial" charset="0"/>
        </a:defRPr>
      </a:lvl8pPr>
      <a:lvl9pPr marL="1714328" algn="ctr" defTabSz="839306" rtl="0" eaLnBrk="0" fontAlgn="base" hangingPunct="0">
        <a:lnSpc>
          <a:spcPct val="90000"/>
        </a:lnSpc>
        <a:spcBef>
          <a:spcPct val="0"/>
        </a:spcBef>
        <a:spcAft>
          <a:spcPct val="0"/>
        </a:spcAft>
        <a:defRPr sz="3750" b="1">
          <a:solidFill>
            <a:schemeClr val="tx2"/>
          </a:solidFill>
          <a:latin typeface="Arial" charset="0"/>
        </a:defRPr>
      </a:lvl9pPr>
    </p:titleStyle>
    <p:bodyStyle>
      <a:lvl1pPr marL="250031" indent="-250031"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1pPr>
      <a:lvl2pPr marL="748606" indent="-346770"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2pPr>
      <a:lvl3pPr marL="1198067" indent="-297656"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3pPr>
      <a:lvl4pPr marL="1598414" indent="-248543"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4pPr>
      <a:lvl5pPr marL="2031504" indent="-281286" algn="l" defTabSz="802184" rtl="0" eaLnBrk="0" fontAlgn="base" hangingPunct="0">
        <a:lnSpc>
          <a:spcPct val="89000"/>
        </a:lnSpc>
        <a:spcBef>
          <a:spcPct val="30000"/>
        </a:spcBef>
        <a:spcAft>
          <a:spcPct val="0"/>
        </a:spcAft>
        <a:buClr>
          <a:schemeClr val="tx2"/>
        </a:buClr>
        <a:buSzPct val="100000"/>
        <a:buChar char="–"/>
        <a:defRPr sz="3188" b="1">
          <a:solidFill>
            <a:schemeClr val="tx1"/>
          </a:solidFill>
          <a:latin typeface="+mn-lt"/>
          <a:ea typeface="MS PGothic" pitchFamily="34" charset="-128"/>
          <a:cs typeface="MS PGothic" charset="0"/>
        </a:defRPr>
      </a:lvl5pPr>
      <a:lvl6pPr marL="2461371"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6pPr>
      <a:lvl7pPr marL="2889953"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7pPr>
      <a:lvl8pPr marL="3318535"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8pPr>
      <a:lvl9pPr marL="3747117" indent="-282745" algn="l" defTabSz="803591" rtl="0" eaLnBrk="0" fontAlgn="base" hangingPunct="0">
        <a:lnSpc>
          <a:spcPct val="89000"/>
        </a:lnSpc>
        <a:spcBef>
          <a:spcPct val="30000"/>
        </a:spcBef>
        <a:spcAft>
          <a:spcPct val="0"/>
        </a:spcAft>
        <a:buClr>
          <a:schemeClr val="tx2"/>
        </a:buClr>
        <a:buSzPct val="100000"/>
        <a:buChar char="–"/>
        <a:defRPr sz="3188" b="1">
          <a:solidFill>
            <a:schemeClr val="tx1"/>
          </a:solidFill>
          <a:latin typeface="+mn-lt"/>
        </a:defRPr>
      </a:lvl9pPr>
    </p:bodyStyle>
    <p:otherStyle>
      <a:defPPr>
        <a:defRPr lang="en-US"/>
      </a:defPPr>
      <a:lvl1pPr marL="0" algn="l" defTabSz="857165" rtl="0" eaLnBrk="1" latinLnBrk="0" hangingPunct="1">
        <a:defRPr sz="1688" kern="1200">
          <a:solidFill>
            <a:schemeClr val="tx1"/>
          </a:solidFill>
          <a:latin typeface="+mn-lt"/>
          <a:ea typeface="+mn-ea"/>
          <a:cs typeface="+mn-cs"/>
        </a:defRPr>
      </a:lvl1pPr>
      <a:lvl2pPr marL="428583" algn="l" defTabSz="857165" rtl="0" eaLnBrk="1" latinLnBrk="0" hangingPunct="1">
        <a:defRPr sz="1688" kern="1200">
          <a:solidFill>
            <a:schemeClr val="tx1"/>
          </a:solidFill>
          <a:latin typeface="+mn-lt"/>
          <a:ea typeface="+mn-ea"/>
          <a:cs typeface="+mn-cs"/>
        </a:defRPr>
      </a:lvl2pPr>
      <a:lvl3pPr marL="857165" algn="l" defTabSz="857165" rtl="0" eaLnBrk="1" latinLnBrk="0" hangingPunct="1">
        <a:defRPr sz="1688" kern="1200">
          <a:solidFill>
            <a:schemeClr val="tx1"/>
          </a:solidFill>
          <a:latin typeface="+mn-lt"/>
          <a:ea typeface="+mn-ea"/>
          <a:cs typeface="+mn-cs"/>
        </a:defRPr>
      </a:lvl3pPr>
      <a:lvl4pPr marL="1285746" algn="l" defTabSz="857165" rtl="0" eaLnBrk="1" latinLnBrk="0" hangingPunct="1">
        <a:defRPr sz="1688" kern="1200">
          <a:solidFill>
            <a:schemeClr val="tx1"/>
          </a:solidFill>
          <a:latin typeface="+mn-lt"/>
          <a:ea typeface="+mn-ea"/>
          <a:cs typeface="+mn-cs"/>
        </a:defRPr>
      </a:lvl4pPr>
      <a:lvl5pPr marL="1714328" algn="l" defTabSz="857165" rtl="0" eaLnBrk="1" latinLnBrk="0" hangingPunct="1">
        <a:defRPr sz="1688" kern="1200">
          <a:solidFill>
            <a:schemeClr val="tx1"/>
          </a:solidFill>
          <a:latin typeface="+mn-lt"/>
          <a:ea typeface="+mn-ea"/>
          <a:cs typeface="+mn-cs"/>
        </a:defRPr>
      </a:lvl5pPr>
      <a:lvl6pPr marL="2142910" algn="l" defTabSz="857165" rtl="0" eaLnBrk="1" latinLnBrk="0" hangingPunct="1">
        <a:defRPr sz="1688" kern="1200">
          <a:solidFill>
            <a:schemeClr val="tx1"/>
          </a:solidFill>
          <a:latin typeface="+mn-lt"/>
          <a:ea typeface="+mn-ea"/>
          <a:cs typeface="+mn-cs"/>
        </a:defRPr>
      </a:lvl6pPr>
      <a:lvl7pPr marL="2571493" algn="l" defTabSz="857165" rtl="0" eaLnBrk="1" latinLnBrk="0" hangingPunct="1">
        <a:defRPr sz="1688" kern="1200">
          <a:solidFill>
            <a:schemeClr val="tx1"/>
          </a:solidFill>
          <a:latin typeface="+mn-lt"/>
          <a:ea typeface="+mn-ea"/>
          <a:cs typeface="+mn-cs"/>
        </a:defRPr>
      </a:lvl7pPr>
      <a:lvl8pPr marL="3000075" algn="l" defTabSz="857165" rtl="0" eaLnBrk="1" latinLnBrk="0" hangingPunct="1">
        <a:defRPr sz="1688" kern="1200">
          <a:solidFill>
            <a:schemeClr val="tx1"/>
          </a:solidFill>
          <a:latin typeface="+mn-lt"/>
          <a:ea typeface="+mn-ea"/>
          <a:cs typeface="+mn-cs"/>
        </a:defRPr>
      </a:lvl8pPr>
      <a:lvl9pPr marL="3428657" algn="l" defTabSz="857165" rtl="0" eaLnBrk="1" latinLnBrk="0" hangingPunct="1">
        <a:defRPr sz="168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sz="1200" smtClean="0">
                <a:solidFill>
                  <a:srgbClr val="6C6C6C"/>
                </a:solidFill>
                <a:latin typeface="+mn-lt"/>
                <a:ea typeface="+mn-ea"/>
                <a:cs typeface="SapientSansRegular"/>
              </a:defRPr>
            </a:lvl1pPr>
          </a:lstStyle>
          <a:p>
            <a:pPr>
              <a:defRPr/>
            </a:pPr>
            <a:fld id="{8767E79B-3863-C648-ACD5-D5A69BA31F7C}" type="datetime4">
              <a:rPr lang="en-US" smtClean="0"/>
              <a:pPr>
                <a:defRPr/>
              </a:pPr>
              <a:t>March 24, 2022</a:t>
            </a:fld>
            <a:endParaRPr lang="en-US" dirty="0"/>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dirty="0"/>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2814733839"/>
      </p:ext>
    </p:extLst>
  </p:cSld>
  <p:clrMap bg1="lt1" tx1="dk1" bg2="lt2" tx2="dk2" accent1="accent1" accent2="accent2" accent3="accent3" accent4="accent4" accent5="accent5" accent6="accent6" hlink="hlink" folHlink="folHlink"/>
  <p:sldLayoutIdLst>
    <p:sldLayoutId id="2147531479" r:id="rId1"/>
    <p:sldLayoutId id="2147531480" r:id="rId2"/>
    <p:sldLayoutId id="2147531481" r:id="rId3"/>
    <p:sldLayoutId id="2147531482" r:id="rId4"/>
    <p:sldLayoutId id="2147531483" r:id="rId5"/>
    <p:sldLayoutId id="2147531484" r:id="rId6"/>
    <p:sldLayoutId id="2147531485" r:id="rId7"/>
    <p:sldLayoutId id="2147531486" r:id="rId8"/>
    <p:sldLayoutId id="2147531487" r:id="rId9"/>
    <p:sldLayoutId id="2147531488" r:id="rId10"/>
    <p:sldLayoutId id="2147531489" r:id="rId11"/>
    <p:sldLayoutId id="2147531490" r:id="rId12"/>
    <p:sldLayoutId id="2147531491" r:id="rId13"/>
    <p:sldLayoutId id="2147531492" r:id="rId14"/>
    <p:sldLayoutId id="2147531493" r:id="rId15"/>
    <p:sldLayoutId id="2147531494" r:id="rId16"/>
  </p:sldLayoutIdLst>
  <p:hf sldNum="0" hdr="0" ftr="0"/>
  <p:txStyles>
    <p:titleStyle>
      <a:lvl1pPr algn="l" defTabSz="609585"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92" indent="-304792" algn="l" defTabSz="609585" rtl="0" eaLnBrk="1" fontAlgn="base" hangingPunct="1">
        <a:spcBef>
          <a:spcPct val="0"/>
        </a:spcBef>
        <a:spcAft>
          <a:spcPts val="1333"/>
        </a:spcAft>
        <a:buClr>
          <a:schemeClr val="accent1"/>
        </a:buClr>
        <a:buFont typeface="Wingdings" charset="0"/>
        <a:buChar char="§"/>
        <a:defRPr sz="2667" kern="1200">
          <a:solidFill>
            <a:srgbClr val="000000"/>
          </a:solidFill>
          <a:latin typeface="+mn-lt"/>
          <a:ea typeface="ＭＳ Ｐゴシック" charset="0"/>
          <a:cs typeface="SapientCentroSlab-Light"/>
        </a:defRPr>
      </a:lvl1pPr>
      <a:lvl2pPr marL="609585" indent="-304792" algn="l" defTabSz="609585" rtl="0" eaLnBrk="1" fontAlgn="base" hangingPunct="1">
        <a:spcBef>
          <a:spcPct val="0"/>
        </a:spcBef>
        <a:spcAft>
          <a:spcPts val="1333"/>
        </a:spcAft>
        <a:buClr>
          <a:schemeClr val="accent1"/>
        </a:buClr>
        <a:buFont typeface="Wingdings" charset="0"/>
        <a:buChar char="§"/>
        <a:defRPr sz="2533" kern="1200">
          <a:solidFill>
            <a:srgbClr val="000000"/>
          </a:solidFill>
          <a:latin typeface="+mn-lt"/>
          <a:ea typeface="ＭＳ Ｐゴシック" charset="0"/>
          <a:cs typeface="SapientCentroSlab-Light"/>
        </a:defRPr>
      </a:lvl2pPr>
      <a:lvl3pPr marL="914377" indent="-304792" algn="l" defTabSz="609585" rtl="0" eaLnBrk="1" fontAlgn="base" hangingPunct="1">
        <a:spcBef>
          <a:spcPct val="0"/>
        </a:spcBef>
        <a:spcAft>
          <a:spcPts val="1333"/>
        </a:spcAft>
        <a:buClr>
          <a:schemeClr val="accent1"/>
        </a:buClr>
        <a:buFont typeface="Wingdings" charset="0"/>
        <a:buChar char="§"/>
        <a:defRPr sz="2400" kern="1200">
          <a:solidFill>
            <a:srgbClr val="000000"/>
          </a:solidFill>
          <a:latin typeface="+mn-lt"/>
          <a:ea typeface="ＭＳ Ｐゴシック" charset="0"/>
          <a:cs typeface="SapientCentroSlab-Light"/>
        </a:defRPr>
      </a:lvl3pPr>
      <a:lvl4pPr marL="1219170" indent="-304792" algn="l" defTabSz="609585" rtl="0" eaLnBrk="1" fontAlgn="base" hangingPunct="1">
        <a:spcBef>
          <a:spcPct val="0"/>
        </a:spcBef>
        <a:spcAft>
          <a:spcPts val="1333"/>
        </a:spcAft>
        <a:buClr>
          <a:schemeClr val="accent1"/>
        </a:buClr>
        <a:buFont typeface="Wingdings" charset="0"/>
        <a:buChar char="§"/>
        <a:defRPr sz="2267" kern="1200">
          <a:solidFill>
            <a:srgbClr val="000000"/>
          </a:solidFill>
          <a:latin typeface="+mn-lt"/>
          <a:ea typeface="ＭＳ Ｐゴシック" charset="0"/>
          <a:cs typeface="SapientCentroSlab-Light"/>
        </a:defRPr>
      </a:lvl4pPr>
      <a:lvl5pPr marL="1523962" indent="-304792" algn="l" defTabSz="609585" rtl="0" eaLnBrk="1" fontAlgn="base" hangingPunct="1">
        <a:spcBef>
          <a:spcPct val="0"/>
        </a:spcBef>
        <a:spcAft>
          <a:spcPts val="1333"/>
        </a:spcAft>
        <a:buClr>
          <a:schemeClr val="accent1"/>
        </a:buClr>
        <a:buFont typeface="Wingdings" charset="0"/>
        <a:buChar char="§"/>
        <a:defRPr sz="2133" kern="1200">
          <a:solidFill>
            <a:srgbClr val="000000"/>
          </a:solidFill>
          <a:latin typeface="+mn-lt"/>
          <a:ea typeface="ＭＳ Ｐゴシック" charset="0"/>
          <a:cs typeface="SapientCentroSlab-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3F377-C9BF-5D4F-B671-3FC9F1FFFC49}" type="datetimeFigureOut">
              <a:rPr lang="en-US" smtClean="0"/>
              <a:t>3/24/2022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8A1B3-65E7-3E4D-89A7-B2A3376D2F30}" type="slidenum">
              <a:rPr lang="en-US" smtClean="0"/>
              <a:t>‹#›</a:t>
            </a:fld>
            <a:endParaRPr lang="en-US"/>
          </a:p>
        </p:txBody>
      </p:sp>
    </p:spTree>
    <p:extLst>
      <p:ext uri="{BB962C8B-B14F-4D97-AF65-F5344CB8AC3E}">
        <p14:creationId xmlns:p14="http://schemas.microsoft.com/office/powerpoint/2010/main" val="69922642"/>
      </p:ext>
    </p:extLst>
  </p:cSld>
  <p:clrMap bg1="lt1" tx1="dk1" bg2="lt2" tx2="dk2" accent1="accent1" accent2="accent2" accent3="accent3" accent4="accent4" accent5="accent5" accent6="accent6" hlink="hlink" folHlink="folHlink"/>
  <p:sldLayoutIdLst>
    <p:sldLayoutId id="2147531497" r:id="rId1"/>
    <p:sldLayoutId id="2147531498" r:id="rId2"/>
    <p:sldLayoutId id="2147531499" r:id="rId3"/>
    <p:sldLayoutId id="2147531500" r:id="rId4"/>
    <p:sldLayoutId id="2147531501" r:id="rId5"/>
    <p:sldLayoutId id="2147531502" r:id="rId6"/>
    <p:sldLayoutId id="2147531503" r:id="rId7"/>
    <p:sldLayoutId id="2147531504" r:id="rId8"/>
    <p:sldLayoutId id="2147531505" r:id="rId9"/>
    <p:sldLayoutId id="2147531506" r:id="rId10"/>
    <p:sldLayoutId id="2147531507" r:id="rId11"/>
    <p:sldLayoutId id="21475315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Brand logo">
            <a:extLst>
              <a:ext uri="{FF2B5EF4-FFF2-40B4-BE49-F238E27FC236}">
                <a16:creationId xmlns:a16="http://schemas.microsoft.com/office/drawing/2014/main" id="{B905BEBE-FC81-0D47-9AF4-9E365522863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57201" y="6299713"/>
            <a:ext cx="564305" cy="182033"/>
          </a:xfrm>
          <a:prstGeom prst="rect">
            <a:avLst/>
          </a:prstGeom>
        </p:spPr>
      </p:pic>
      <p:sp>
        <p:nvSpPr>
          <p:cNvPr id="17" name="Header rule">
            <a:extLst>
              <a:ext uri="{FF2B5EF4-FFF2-40B4-BE49-F238E27FC236}">
                <a16:creationId xmlns:a16="http://schemas.microsoft.com/office/drawing/2014/main" id="{98E6E0B5-9270-574F-A10E-09DA8982DB02}"/>
              </a:ext>
            </a:extLst>
          </p:cNvPr>
          <p:cNvSpPr/>
          <p:nvPr/>
        </p:nvSpPr>
        <p:spPr>
          <a:xfrm>
            <a:off x="853440" y="1095523"/>
            <a:ext cx="10363200" cy="48768"/>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3200" b="0" i="0" dirty="0">
              <a:latin typeface="Helvetica Regular" pitchFamily="2" charset="0"/>
            </a:endParaRPr>
          </a:p>
        </p:txBody>
      </p:sp>
    </p:spTree>
    <p:extLst>
      <p:ext uri="{BB962C8B-B14F-4D97-AF65-F5344CB8AC3E}">
        <p14:creationId xmlns:p14="http://schemas.microsoft.com/office/powerpoint/2010/main" val="4191273724"/>
      </p:ext>
    </p:extLst>
  </p:cSld>
  <p:clrMap bg1="lt1" tx1="dk1" bg2="lt2" tx2="dk2" accent1="accent1" accent2="accent2" accent3="accent3" accent4="accent4" accent5="accent5" accent6="accent6" hlink="hlink" folHlink="folHlink"/>
  <p:sldLayoutIdLst>
    <p:sldLayoutId id="2147531563" r:id="rId1"/>
    <p:sldLayoutId id="2147531564" r:id="rId2"/>
    <p:sldLayoutId id="2147531565" r:id="rId3"/>
    <p:sldLayoutId id="2147531566" r:id="rId4"/>
    <p:sldLayoutId id="2147531567" r:id="rId5"/>
    <p:sldLayoutId id="2147531568" r:id="rId6"/>
    <p:sldLayoutId id="2147531569" r:id="rId7"/>
    <p:sldLayoutId id="2147531570" r:id="rId8"/>
    <p:sldLayoutId id="2147531571" r:id="rId9"/>
    <p:sldLayoutId id="2147531572" r:id="rId10"/>
    <p:sldLayoutId id="2147531573" r:id="rId11"/>
    <p:sldLayoutId id="2147531574" r:id="rId12"/>
    <p:sldLayoutId id="2147531575" r:id="rId13"/>
    <p:sldLayoutId id="2147531576" r:id="rId14"/>
    <p:sldLayoutId id="2147531577" r:id="rId15"/>
    <p:sldLayoutId id="2147531578" r:id="rId16"/>
  </p:sldLayoutIdLst>
  <p:hf hdr="0" ftr="0"/>
  <p:txStyles>
    <p:titleStyle>
      <a:lvl1pPr algn="l" defTabSz="914377" rtl="0" eaLnBrk="1" latinLnBrk="0" hangingPunct="1">
        <a:lnSpc>
          <a:spcPct val="90000"/>
        </a:lnSpc>
        <a:spcBef>
          <a:spcPct val="0"/>
        </a:spcBef>
        <a:buNone/>
        <a:defRPr sz="3733" b="1" i="0" kern="1200" baseline="0">
          <a:solidFill>
            <a:srgbClr val="58595B"/>
          </a:solidFill>
          <a:latin typeface="Helvetica" pitchFamily="2"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867" b="0" kern="1200">
          <a:solidFill>
            <a:srgbClr val="58595B"/>
          </a:solidFill>
          <a:latin typeface="+mn-lt"/>
          <a:ea typeface="+mn-ea"/>
          <a:cs typeface="+mn-cs"/>
        </a:defRPr>
      </a:lvl1pPr>
      <a:lvl2pPr marL="597393" indent="-231642" algn="l" defTabSz="914377" rtl="0" eaLnBrk="1" latinLnBrk="0" hangingPunct="1">
        <a:lnSpc>
          <a:spcPct val="90000"/>
        </a:lnSpc>
        <a:spcBef>
          <a:spcPts val="500"/>
        </a:spcBef>
        <a:spcAft>
          <a:spcPts val="0"/>
        </a:spcAft>
        <a:buFont typeface="Arial" panose="020B0604020202020204" pitchFamily="34" charset="0"/>
        <a:buChar char="•"/>
        <a:defRPr sz="1867" b="0" i="0" kern="1200" baseline="0">
          <a:solidFill>
            <a:srgbClr val="58595B"/>
          </a:solidFill>
          <a:latin typeface="+mn-lt"/>
          <a:ea typeface="+mn-ea"/>
          <a:cs typeface="+mn-cs"/>
        </a:defRPr>
      </a:lvl2pPr>
      <a:lvl3pPr marL="963144" indent="-231642" algn="l" defTabSz="914377" rtl="0" eaLnBrk="1" latinLnBrk="0" hangingPunct="1">
        <a:lnSpc>
          <a:spcPct val="90000"/>
        </a:lnSpc>
        <a:spcBef>
          <a:spcPts val="500"/>
        </a:spcBef>
        <a:spcAft>
          <a:spcPts val="0"/>
        </a:spcAft>
        <a:buFont typeface="Arial" panose="020B0604020202020204" pitchFamily="34" charset="0"/>
        <a:buChar char="•"/>
        <a:defRPr sz="1867" b="0" kern="1200">
          <a:solidFill>
            <a:srgbClr val="58595B"/>
          </a:solidFill>
          <a:latin typeface="+mn-lt"/>
          <a:ea typeface="+mn-ea"/>
          <a:cs typeface="+mn-cs"/>
        </a:defRPr>
      </a:lvl3pPr>
      <a:lvl4pPr marL="1328895" indent="-231642" algn="l" defTabSz="914377" rtl="0" eaLnBrk="1" latinLnBrk="0" hangingPunct="1">
        <a:lnSpc>
          <a:spcPct val="90000"/>
        </a:lnSpc>
        <a:spcBef>
          <a:spcPts val="500"/>
        </a:spcBef>
        <a:spcAft>
          <a:spcPts val="0"/>
        </a:spcAft>
        <a:buFont typeface="Arial" panose="020B0604020202020204" pitchFamily="34" charset="0"/>
        <a:buChar char="•"/>
        <a:defRPr sz="1867" b="0" i="0" kern="1200">
          <a:solidFill>
            <a:srgbClr val="58595B"/>
          </a:solidFill>
          <a:latin typeface="+mn-lt"/>
          <a:ea typeface="+mn-ea"/>
          <a:cs typeface="+mn-cs"/>
        </a:defRPr>
      </a:lvl4pPr>
      <a:lvl5pPr marL="1694646" indent="-231642" algn="l" defTabSz="914377" rtl="0" eaLnBrk="1" latinLnBrk="0" hangingPunct="1">
        <a:lnSpc>
          <a:spcPct val="90000"/>
        </a:lnSpc>
        <a:spcBef>
          <a:spcPts val="500"/>
        </a:spcBef>
        <a:spcAft>
          <a:spcPts val="0"/>
        </a:spcAft>
        <a:buFont typeface="Arial" panose="020B0604020202020204" pitchFamily="34" charset="0"/>
        <a:buChar char="•"/>
        <a:defRPr sz="1867" b="0" kern="1200">
          <a:solidFill>
            <a:srgbClr val="58595B"/>
          </a:solidFill>
          <a:latin typeface="+mn-lt"/>
          <a:ea typeface="+mn-ea"/>
          <a:cs typeface="+mn-cs"/>
        </a:defRPr>
      </a:lvl5pPr>
      <a:lvl6pPr marL="838179" indent="-868658" algn="l" defTabSz="914377" rtl="0" eaLnBrk="1" latinLnBrk="0" hangingPunct="1">
        <a:lnSpc>
          <a:spcPct val="90000"/>
        </a:lnSpc>
        <a:spcBef>
          <a:spcPts val="0"/>
        </a:spcBef>
        <a:spcAft>
          <a:spcPts val="800"/>
        </a:spcAft>
        <a:buFont typeface="Arial" panose="020B0604020202020204" pitchFamily="34" charset="0"/>
        <a:buNone/>
        <a:defRPr sz="133" kern="1200">
          <a:solidFill>
            <a:schemeClr val="tx1"/>
          </a:solidFill>
          <a:latin typeface="+mn-lt"/>
          <a:ea typeface="+mn-ea"/>
          <a:cs typeface="+mn-cs"/>
        </a:defRPr>
      </a:lvl6pPr>
      <a:lvl7pPr marL="743693" indent="-259074" algn="l" defTabSz="914377" rtl="0" eaLnBrk="1" latinLnBrk="0" hangingPunct="1">
        <a:lnSpc>
          <a:spcPct val="90000"/>
        </a:lnSpc>
        <a:spcBef>
          <a:spcPts val="0"/>
        </a:spcBef>
        <a:spcAft>
          <a:spcPts val="800"/>
        </a:spcAft>
        <a:buFont typeface="Arial" panose="020B0604020202020204" pitchFamily="34" charset="0"/>
        <a:buChar char="•"/>
        <a:defRPr sz="7200" kern="1200">
          <a:solidFill>
            <a:schemeClr val="tx1"/>
          </a:solidFill>
          <a:latin typeface="+mn-lt"/>
          <a:ea typeface="+mn-ea"/>
          <a:cs typeface="+mn-cs"/>
        </a:defRPr>
      </a:lvl7pPr>
      <a:lvl8pPr marL="365751" indent="-228594" algn="l" defTabSz="914377" rtl="0" eaLnBrk="1" latinLnBrk="0" hangingPunct="1">
        <a:lnSpc>
          <a:spcPct val="90000"/>
        </a:lnSpc>
        <a:spcBef>
          <a:spcPts val="0"/>
        </a:spcBef>
        <a:spcAft>
          <a:spcPts val="800"/>
        </a:spcAft>
        <a:buFont typeface="Arial" panose="020B0604020202020204" pitchFamily="34" charset="0"/>
        <a:buChar char="•"/>
        <a:defRPr sz="133"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5533"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9B37B3-71C4-234E-AC0A-DCD3530A8688}"/>
              </a:ext>
            </a:extLst>
          </p:cNvPr>
          <p:cNvSpPr txBox="1">
            <a:spLocks noGrp="1"/>
          </p:cNvSpPr>
          <p:nvPr>
            <p:ph type="title" idx="4294967295"/>
          </p:nvPr>
        </p:nvSpPr>
        <p:spPr>
          <a:xfrm>
            <a:off x="1447800" y="335340"/>
            <a:ext cx="944880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rPr>
              <a:t>National Cancer Institute Symposium on Charting the Course of Liquid Biopsy in Precision Prevention and Treatment</a:t>
            </a:r>
            <a:endParaRPr kumimoji="0" lang="en-US" sz="2400" b="0"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rPr>
              <a:t>December 15-16, 2021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charset="0"/>
              <a:ea typeface="ヒラギノ角ゴ ProN W3" charset="-128"/>
              <a:cs typeface="+mn-cs"/>
              <a:sym typeface="Arial" charset="0"/>
            </a:endParaRPr>
          </a:p>
        </p:txBody>
      </p:sp>
      <p:pic>
        <p:nvPicPr>
          <p:cNvPr id="9" name="Picture 8" descr="Liquid Biopsy">
            <a:extLst>
              <a:ext uri="{FF2B5EF4-FFF2-40B4-BE49-F238E27FC236}">
                <a16:creationId xmlns:a16="http://schemas.microsoft.com/office/drawing/2014/main" id="{22983438-FEA3-2649-8358-BDF41A2E2A43}"/>
              </a:ext>
              <a:ext uri="{C183D7F6-B498-43B3-948B-1728B52AA6E4}">
                <adec:decorative xmlns:adec="http://schemas.microsoft.com/office/drawing/2017/decorative" val="0"/>
              </a:ext>
            </a:extLst>
          </p:cNvPr>
          <p:cNvPicPr>
            <a:picLocks noChangeAspect="1"/>
          </p:cNvPicPr>
          <p:nvPr/>
        </p:nvPicPr>
        <p:blipFill rotWithShape="1">
          <a:blip r:embed="rId3"/>
          <a:srcRect t="48513"/>
          <a:stretch/>
        </p:blipFill>
        <p:spPr>
          <a:xfrm>
            <a:off x="4437063" y="2103655"/>
            <a:ext cx="2672527" cy="427858"/>
          </a:xfrm>
          <a:prstGeom prst="rect">
            <a:avLst/>
          </a:prstGeom>
        </p:spPr>
      </p:pic>
      <p:pic>
        <p:nvPicPr>
          <p:cNvPr id="10" name="Picture 9">
            <a:extLst>
              <a:ext uri="{FF2B5EF4-FFF2-40B4-BE49-F238E27FC236}">
                <a16:creationId xmlns:a16="http://schemas.microsoft.com/office/drawing/2014/main" id="{49750054-E28B-B840-88FE-5BA4BA2DD80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63221" y="2140682"/>
            <a:ext cx="254295" cy="406872"/>
          </a:xfrm>
          <a:prstGeom prst="rect">
            <a:avLst/>
          </a:prstGeom>
        </p:spPr>
      </p:pic>
      <p:pic>
        <p:nvPicPr>
          <p:cNvPr id="7" name="Picture 6" descr="An illustration of a vial contained with CSF.">
            <a:extLst>
              <a:ext uri="{FF2B5EF4-FFF2-40B4-BE49-F238E27FC236}">
                <a16:creationId xmlns:a16="http://schemas.microsoft.com/office/drawing/2014/main" id="{572E10C4-E75E-FD42-B2CE-8415A14BC59C}"/>
              </a:ext>
            </a:extLst>
          </p:cNvPr>
          <p:cNvPicPr>
            <a:picLocks noChangeAspect="1"/>
          </p:cNvPicPr>
          <p:nvPr/>
        </p:nvPicPr>
        <p:blipFill>
          <a:blip r:embed="rId5"/>
          <a:stretch>
            <a:fillRect/>
          </a:stretch>
        </p:blipFill>
        <p:spPr>
          <a:xfrm>
            <a:off x="6568967" y="2591747"/>
            <a:ext cx="659736" cy="1905220"/>
          </a:xfrm>
          <a:prstGeom prst="rect">
            <a:avLst/>
          </a:prstGeom>
        </p:spPr>
      </p:pic>
      <p:pic>
        <p:nvPicPr>
          <p:cNvPr id="8" name="Picture 7" descr="An illustration of vials containing blood, urine, or saliva&#10;">
            <a:extLst>
              <a:ext uri="{FF2B5EF4-FFF2-40B4-BE49-F238E27FC236}">
                <a16:creationId xmlns:a16="http://schemas.microsoft.com/office/drawing/2014/main" id="{6EB387A1-F631-0546-B515-B4E160B282E8}"/>
              </a:ext>
            </a:extLst>
          </p:cNvPr>
          <p:cNvPicPr>
            <a:picLocks noChangeAspect="1"/>
          </p:cNvPicPr>
          <p:nvPr/>
        </p:nvPicPr>
        <p:blipFill>
          <a:blip r:embed="rId6"/>
          <a:stretch>
            <a:fillRect/>
          </a:stretch>
        </p:blipFill>
        <p:spPr>
          <a:xfrm>
            <a:off x="4300883" y="2664421"/>
            <a:ext cx="2983218" cy="1851653"/>
          </a:xfrm>
          <a:prstGeom prst="rect">
            <a:avLst/>
          </a:prstGeom>
        </p:spPr>
      </p:pic>
      <p:sp>
        <p:nvSpPr>
          <p:cNvPr id="6" name="TextBox 5">
            <a:extLst>
              <a:ext uri="{FF2B5EF4-FFF2-40B4-BE49-F238E27FC236}">
                <a16:creationId xmlns:a16="http://schemas.microsoft.com/office/drawing/2014/main" id="{87B86F92-6344-6247-AF40-64DC2F0464EB}"/>
              </a:ext>
            </a:extLst>
          </p:cNvPr>
          <p:cNvSpPr txBox="1"/>
          <p:nvPr/>
        </p:nvSpPr>
        <p:spPr>
          <a:xfrm>
            <a:off x="7395730" y="2558675"/>
            <a:ext cx="1371752" cy="1997919"/>
          </a:xfrm>
          <a:prstGeom prst="rect">
            <a:avLst/>
          </a:prstGeom>
          <a:noFill/>
        </p:spPr>
        <p:txBody>
          <a:bodyPr wrap="square" rtlCol="0">
            <a:spAutoFit/>
          </a:bodyPr>
          <a:lstStyle/>
          <a:p>
            <a:pPr fontAlgn="auto">
              <a:lnSpc>
                <a:spcPct val="150000"/>
              </a:lnSpc>
              <a:spcBef>
                <a:spcPts val="0"/>
              </a:spcBef>
              <a:spcAft>
                <a:spcPts val="0"/>
              </a:spcAft>
            </a:pPr>
            <a:r>
              <a:rPr lang="en-US" sz="1400" b="1" dirty="0">
                <a:solidFill>
                  <a:srgbClr val="0070C0"/>
                </a:solidFill>
                <a:latin typeface="Calibri"/>
                <a:ea typeface="+mn-ea"/>
              </a:rPr>
              <a:t>Johns Hopkins</a:t>
            </a:r>
          </a:p>
          <a:p>
            <a:pPr fontAlgn="auto">
              <a:lnSpc>
                <a:spcPct val="150000"/>
              </a:lnSpc>
              <a:spcBef>
                <a:spcPts val="0"/>
              </a:spcBef>
              <a:spcAft>
                <a:spcPts val="0"/>
              </a:spcAft>
            </a:pPr>
            <a:r>
              <a:rPr lang="en-US" sz="1400" b="1" dirty="0">
                <a:solidFill>
                  <a:srgbClr val="0070C0"/>
                </a:solidFill>
                <a:latin typeface="Calibri"/>
                <a:ea typeface="+mn-ea"/>
              </a:rPr>
              <a:t>MGH</a:t>
            </a:r>
          </a:p>
          <a:p>
            <a:pPr fontAlgn="auto">
              <a:lnSpc>
                <a:spcPct val="150000"/>
              </a:lnSpc>
              <a:spcBef>
                <a:spcPts val="0"/>
              </a:spcBef>
              <a:spcAft>
                <a:spcPts val="0"/>
              </a:spcAft>
            </a:pPr>
            <a:r>
              <a:rPr lang="en-US" sz="1400" b="1" dirty="0">
                <a:solidFill>
                  <a:srgbClr val="0070C0"/>
                </a:solidFill>
                <a:latin typeface="Calibri"/>
                <a:ea typeface="+mn-ea"/>
              </a:rPr>
              <a:t>MGH</a:t>
            </a:r>
          </a:p>
          <a:p>
            <a:pPr fontAlgn="auto">
              <a:lnSpc>
                <a:spcPct val="150000"/>
              </a:lnSpc>
              <a:spcBef>
                <a:spcPts val="0"/>
              </a:spcBef>
              <a:spcAft>
                <a:spcPts val="0"/>
              </a:spcAft>
            </a:pPr>
            <a:r>
              <a:rPr lang="en-US" sz="1400" b="1" dirty="0">
                <a:solidFill>
                  <a:srgbClr val="0070C0"/>
                </a:solidFill>
                <a:latin typeface="Calibri"/>
                <a:ea typeface="+mn-ea"/>
              </a:rPr>
              <a:t>Washington U</a:t>
            </a:r>
          </a:p>
          <a:p>
            <a:pPr fontAlgn="auto">
              <a:lnSpc>
                <a:spcPct val="150000"/>
              </a:lnSpc>
              <a:spcBef>
                <a:spcPts val="0"/>
              </a:spcBef>
              <a:spcAft>
                <a:spcPts val="0"/>
              </a:spcAft>
            </a:pPr>
            <a:r>
              <a:rPr lang="en-US" sz="1400" b="1" dirty="0">
                <a:solidFill>
                  <a:srgbClr val="0070C0"/>
                </a:solidFill>
                <a:latin typeface="Calibri"/>
                <a:ea typeface="+mn-ea"/>
              </a:rPr>
              <a:t>UCLA</a:t>
            </a:r>
          </a:p>
          <a:p>
            <a:pPr fontAlgn="auto">
              <a:lnSpc>
                <a:spcPct val="150000"/>
              </a:lnSpc>
              <a:spcBef>
                <a:spcPts val="0"/>
              </a:spcBef>
              <a:spcAft>
                <a:spcPts val="0"/>
              </a:spcAft>
            </a:pPr>
            <a:r>
              <a:rPr lang="en-US" sz="1400" b="1" dirty="0">
                <a:solidFill>
                  <a:srgbClr val="0070C0"/>
                </a:solidFill>
                <a:latin typeface="Calibri"/>
                <a:ea typeface="+mn-ea"/>
              </a:rPr>
              <a:t>Yale</a:t>
            </a:r>
          </a:p>
        </p:txBody>
      </p:sp>
      <p:pic>
        <p:nvPicPr>
          <p:cNvPr id="3" name="Picture 2" descr="NIH &gt; National Cancer Institute Division of Cancer Prevention">
            <a:extLst>
              <a:ext uri="{FF2B5EF4-FFF2-40B4-BE49-F238E27FC236}">
                <a16:creationId xmlns:a16="http://schemas.microsoft.com/office/drawing/2014/main" id="{88BC843F-955A-9D42-8C7F-6FEE5B3B8BE9}"/>
              </a:ext>
            </a:extLst>
          </p:cNvPr>
          <p:cNvPicPr>
            <a:picLocks noChangeAspect="1"/>
          </p:cNvPicPr>
          <p:nvPr/>
        </p:nvPicPr>
        <p:blipFill>
          <a:blip r:embed="rId7"/>
          <a:stretch>
            <a:fillRect/>
          </a:stretch>
        </p:blipFill>
        <p:spPr>
          <a:xfrm>
            <a:off x="4300883" y="4566224"/>
            <a:ext cx="2198515" cy="386776"/>
          </a:xfrm>
          <a:prstGeom prst="rect">
            <a:avLst/>
          </a:prstGeom>
        </p:spPr>
      </p:pic>
    </p:spTree>
    <p:extLst>
      <p:ext uri="{BB962C8B-B14F-4D97-AF65-F5344CB8AC3E}">
        <p14:creationId xmlns:p14="http://schemas.microsoft.com/office/powerpoint/2010/main" val="327925172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858" y="1778584"/>
            <a:ext cx="7772400" cy="2433754"/>
          </a:xfrm>
        </p:spPr>
        <p:txBody>
          <a:bodyPr>
            <a:normAutofit/>
          </a:bodyPr>
          <a:lstStyle/>
          <a:p>
            <a:r>
              <a:rPr lang="en-US" sz="4000" dirty="0"/>
              <a:t>Bob S. Carter MD, PhD</a:t>
            </a:r>
          </a:p>
        </p:txBody>
      </p:sp>
      <p:sp>
        <p:nvSpPr>
          <p:cNvPr id="3" name="Subtitle 2"/>
          <p:cNvSpPr>
            <a:spLocks noGrp="1"/>
          </p:cNvSpPr>
          <p:nvPr>
            <p:ph type="subTitle" idx="1"/>
          </p:nvPr>
        </p:nvSpPr>
        <p:spPr>
          <a:xfrm>
            <a:off x="2725058" y="4258259"/>
            <a:ext cx="6858000" cy="1655762"/>
          </a:xfrm>
        </p:spPr>
        <p:txBody>
          <a:bodyPr/>
          <a:lstStyle/>
          <a:p>
            <a:r>
              <a:rPr lang="en-US" dirty="0"/>
              <a:t>Professor of Neurosurgery</a:t>
            </a:r>
          </a:p>
          <a:p>
            <a:r>
              <a:rPr lang="en-US" dirty="0"/>
              <a:t>Massachusetts General Hospital</a:t>
            </a:r>
          </a:p>
          <a:p>
            <a:r>
              <a:rPr lang="en-US" dirty="0"/>
              <a:t>Boston, MA</a:t>
            </a:r>
          </a:p>
        </p:txBody>
      </p:sp>
      <p:pic>
        <p:nvPicPr>
          <p:cNvPr id="4" name="Bildobjekt 9" descr="MGH shield logo"/>
          <p:cNvPicPr>
            <a:picLocks noChangeAspect="1"/>
          </p:cNvPicPr>
          <p:nvPr/>
        </p:nvPicPr>
        <p:blipFill>
          <a:blip r:embed="rId3" cstate="print"/>
          <a:stretch>
            <a:fillRect/>
          </a:stretch>
        </p:blipFill>
        <p:spPr>
          <a:xfrm>
            <a:off x="2151743" y="643994"/>
            <a:ext cx="878541" cy="1052924"/>
          </a:xfrm>
          <a:prstGeom prst="rect">
            <a:avLst/>
          </a:prstGeom>
          <a:effectLst>
            <a:outerShdw blurRad="50800" dist="152400" dir="2700000" algn="ctr" rotWithShape="0">
              <a:srgbClr val="000000">
                <a:alpha val="43137"/>
              </a:srgbClr>
            </a:outerShdw>
          </a:effectLst>
          <a:scene3d>
            <a:camera prst="orthographicFront"/>
            <a:lightRig rig="threePt" dir="t"/>
          </a:scene3d>
          <a:sp3d>
            <a:bevelT w="127000"/>
          </a:sp3d>
        </p:spPr>
      </p:pic>
      <p:pic>
        <p:nvPicPr>
          <p:cNvPr id="5" name="Bildobjekt 10" descr="Havard Medical School shield logo."/>
          <p:cNvPicPr>
            <a:picLocks noChangeAspect="1"/>
          </p:cNvPicPr>
          <p:nvPr/>
        </p:nvPicPr>
        <p:blipFill>
          <a:blip r:embed="rId4" cstate="print"/>
          <a:stretch>
            <a:fillRect/>
          </a:stretch>
        </p:blipFill>
        <p:spPr>
          <a:xfrm>
            <a:off x="9202058" y="643995"/>
            <a:ext cx="838200" cy="1007003"/>
          </a:xfrm>
          <a:prstGeom prst="rect">
            <a:avLst/>
          </a:prstGeom>
          <a:effectLst>
            <a:outerShdw blurRad="50800" dist="190500" dir="2700000" algn="ctr" rotWithShape="0">
              <a:srgbClr val="000000">
                <a:alpha val="43137"/>
              </a:srgbClr>
            </a:outerShdw>
          </a:effectLst>
          <a:scene3d>
            <a:camera prst="orthographicFront"/>
            <a:lightRig rig="threePt" dir="t"/>
          </a:scene3d>
          <a:sp3d>
            <a:bevelT/>
          </a:sp3d>
        </p:spPr>
      </p:pic>
      <p:sp>
        <p:nvSpPr>
          <p:cNvPr id="6" name="TextBox 5"/>
          <p:cNvSpPr txBox="1"/>
          <p:nvPr/>
        </p:nvSpPr>
        <p:spPr>
          <a:xfrm>
            <a:off x="2151742" y="2011668"/>
            <a:ext cx="7888516"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charset="0"/>
                <a:ea typeface="ヒラギノ角ゴ ProN W3" charset="-128"/>
                <a:cs typeface="+mn-cs"/>
                <a:sym typeface="Arial" charset="0"/>
              </a:rPr>
              <a:t>Advancing Liquid Biopsy for Glioma Patients</a:t>
            </a:r>
          </a:p>
        </p:txBody>
      </p:sp>
    </p:spTree>
    <p:extLst>
      <p:ext uri="{BB962C8B-B14F-4D97-AF65-F5344CB8AC3E}">
        <p14:creationId xmlns:p14="http://schemas.microsoft.com/office/powerpoint/2010/main" val="6965687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8FC2-BB21-4866-9B0B-4FB114CD7780}"/>
              </a:ext>
            </a:extLst>
          </p:cNvPr>
          <p:cNvSpPr>
            <a:spLocks noGrp="1"/>
          </p:cNvSpPr>
          <p:nvPr>
            <p:ph type="title" idx="4294967295"/>
          </p:nvPr>
        </p:nvSpPr>
        <p:spPr>
          <a:xfrm>
            <a:off x="838200" y="-1447800"/>
            <a:ext cx="10515600" cy="1325563"/>
          </a:xfrm>
        </p:spPr>
        <p:txBody>
          <a:bodyPr/>
          <a:lstStyle/>
          <a:p>
            <a:r>
              <a:rPr lang="en-US" dirty="0">
                <a:solidFill>
                  <a:srgbClr val="E8E8E8"/>
                </a:solidFill>
              </a:rPr>
              <a:t>Multimodality </a:t>
            </a:r>
            <a:r>
              <a:rPr lang="en-US" dirty="0" err="1">
                <a:solidFill>
                  <a:srgbClr val="E8E8E8"/>
                </a:solidFill>
              </a:rPr>
              <a:t>LBx</a:t>
            </a:r>
            <a:r>
              <a:rPr lang="en-US" dirty="0">
                <a:solidFill>
                  <a:srgbClr val="E8E8E8"/>
                </a:solidFill>
              </a:rPr>
              <a:t> Opportunities</a:t>
            </a:r>
            <a:r>
              <a:rPr lang="en-US" baseline="0" dirty="0">
                <a:solidFill>
                  <a:srgbClr val="E8E8E8"/>
                </a:solidFill>
              </a:rPr>
              <a:t> in Brain Tumors</a:t>
            </a:r>
            <a:endParaRPr lang="en-US" dirty="0">
              <a:solidFill>
                <a:srgbClr val="E8E8E8"/>
              </a:solidFill>
            </a:endParaRPr>
          </a:p>
        </p:txBody>
      </p:sp>
      <p:pic>
        <p:nvPicPr>
          <p:cNvPr id="8" name="Picture 7" descr="A graph and image showing the rate of survival of subjects with brain tumors over a period of 10 years. ">
            <a:extLst>
              <a:ext uri="{FF2B5EF4-FFF2-40B4-BE49-F238E27FC236}">
                <a16:creationId xmlns:a16="http://schemas.microsoft.com/office/drawing/2014/main" id="{02E27520-FACA-1044-99D3-CC90DB2CE7B4}"/>
              </a:ext>
            </a:extLst>
          </p:cNvPr>
          <p:cNvPicPr>
            <a:picLocks noChangeAspect="1"/>
          </p:cNvPicPr>
          <p:nvPr/>
        </p:nvPicPr>
        <p:blipFill>
          <a:blip r:embed="rId2"/>
          <a:stretch>
            <a:fillRect/>
          </a:stretch>
        </p:blipFill>
        <p:spPr>
          <a:xfrm>
            <a:off x="1524000" y="39182"/>
            <a:ext cx="9144000" cy="6779636"/>
          </a:xfrm>
          <a:prstGeom prst="rect">
            <a:avLst/>
          </a:prstGeom>
        </p:spPr>
      </p:pic>
    </p:spTree>
    <p:extLst>
      <p:ext uri="{BB962C8B-B14F-4D97-AF65-F5344CB8AC3E}">
        <p14:creationId xmlns:p14="http://schemas.microsoft.com/office/powerpoint/2010/main" val="1620210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titled 2">
  <a:themeElements>
    <a:clrScheme name="untitled 2 8">
      <a:dk1>
        <a:srgbClr val="000000"/>
      </a:dk1>
      <a:lt1>
        <a:srgbClr val="FFFFFF"/>
      </a:lt1>
      <a:dk2>
        <a:srgbClr val="000099"/>
      </a:dk2>
      <a:lt2>
        <a:srgbClr val="FFFF00"/>
      </a:lt2>
      <a:accent1>
        <a:srgbClr val="FFCDEB"/>
      </a:accent1>
      <a:accent2>
        <a:srgbClr val="00FFFF"/>
      </a:accent2>
      <a:accent3>
        <a:srgbClr val="AAAACA"/>
      </a:accent3>
      <a:accent4>
        <a:srgbClr val="DADADA"/>
      </a:accent4>
      <a:accent5>
        <a:srgbClr val="FFE3F3"/>
      </a:accent5>
      <a:accent6>
        <a:srgbClr val="00E7E7"/>
      </a:accent6>
      <a:hlink>
        <a:srgbClr val="99B8FF"/>
      </a:hlink>
      <a:folHlink>
        <a:srgbClr val="FFCC00"/>
      </a:folHlink>
    </a:clrScheme>
    <a:fontScheme name="untitled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ntitled 2 8">
        <a:dk1>
          <a:srgbClr val="000000"/>
        </a:dk1>
        <a:lt1>
          <a:srgbClr val="FFFFFF"/>
        </a:lt1>
        <a:dk2>
          <a:srgbClr val="000099"/>
        </a:dk2>
        <a:lt2>
          <a:srgbClr val="FFFF00"/>
        </a:lt2>
        <a:accent1>
          <a:srgbClr val="FFCDEB"/>
        </a:accent1>
        <a:accent2>
          <a:srgbClr val="00FFFF"/>
        </a:accent2>
        <a:accent3>
          <a:srgbClr val="AAAACA"/>
        </a:accent3>
        <a:accent4>
          <a:srgbClr val="DADADA"/>
        </a:accent4>
        <a:accent5>
          <a:srgbClr val="FFE3F3"/>
        </a:accent5>
        <a:accent6>
          <a:srgbClr val="00E7E7"/>
        </a:accent6>
        <a:hlink>
          <a:srgbClr val="99B8FF"/>
        </a:hlink>
        <a:folHlink>
          <a:srgbClr val="FFCC00"/>
        </a:folHlink>
      </a:clrScheme>
      <a:clrMap bg1="dk2" tx1="lt1" bg2="dk1" tx2="lt2" accent1="accent1" accent2="accent2" accent3="accent3" accent4="accent4" accent5="accent5" accent6="accent6" hlink="hlink" folHlink="folHlink"/>
    </a:extraClrScheme>
    <a:extraClrScheme>
      <a:clrScheme name="untitled 2 9">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AR wrkshp Tampa 11-02 dlw">
  <a:themeElements>
    <a:clrScheme name="STAR wrkshp Tampa 11-02 dlw 8">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fontScheme name="STAR wrkshp Tampa 11-02 dl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cs typeface="Arial" charset="0"/>
          </a:defRPr>
        </a:defPPr>
      </a:lstStyle>
    </a:lnDef>
  </a:objectDefaults>
  <a:extraClrSchemeLst>
    <a:extraClrScheme>
      <a:clrScheme name="STAR wrkshp Tampa 11-02 dl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R wrkshp Tampa 11-02 dl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R wrkshp Tampa 11-02 dl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R wrkshp Tampa 11-02 dl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R wrkshp Tampa 11-02 dl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R wrkshp Tampa 11-02 dl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R wrkshp Tampa 11-02 dl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R wrkshp Tampa 11-02 dlw 8">
        <a:dk1>
          <a:srgbClr val="000000"/>
        </a:dk1>
        <a:lt1>
          <a:srgbClr val="FFFFFF"/>
        </a:lt1>
        <a:dk2>
          <a:srgbClr val="000099"/>
        </a:dk2>
        <a:lt2>
          <a:srgbClr val="FAFD00"/>
        </a:lt2>
        <a:accent1>
          <a:srgbClr val="FFCC66"/>
        </a:accent1>
        <a:accent2>
          <a:srgbClr val="00FF00"/>
        </a:accent2>
        <a:accent3>
          <a:srgbClr val="AAAACA"/>
        </a:accent3>
        <a:accent4>
          <a:srgbClr val="DADADA"/>
        </a:accent4>
        <a:accent5>
          <a:srgbClr val="FFE2B8"/>
        </a:accent5>
        <a:accent6>
          <a:srgbClr val="00E700"/>
        </a:accent6>
        <a:hlink>
          <a:srgbClr val="87CEFF"/>
        </a:hlink>
        <a:folHlink>
          <a:srgbClr val="5FFF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CI PPT Template 16x9 WHIT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resentation-01-light">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Presentation1" id="{3E04E8B8-11FA-E649-9371-C7E26FFEAA93}" vid="{F579B5EC-11F9-A448-A60F-FC626C1FC18E}"/>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10825</TotalTime>
  <Pages>0</Pages>
  <Words>111</Words>
  <Characters>0</Characters>
  <Application>Microsoft Office PowerPoint</Application>
  <PresentationFormat>Widescreen</PresentationFormat>
  <Lines>0</Lines>
  <Paragraphs>15</Paragraphs>
  <Slides>3</Slides>
  <Notes>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vt:i4>
      </vt:variant>
    </vt:vector>
  </HeadingPairs>
  <TitlesOfParts>
    <vt:vector size="16" baseType="lpstr">
      <vt:lpstr>Arial</vt:lpstr>
      <vt:lpstr>Calibri</vt:lpstr>
      <vt:lpstr>Calibri Light</vt:lpstr>
      <vt:lpstr>Helvetica</vt:lpstr>
      <vt:lpstr>Helvetica Regular</vt:lpstr>
      <vt:lpstr>SapientCentroSlab-Light</vt:lpstr>
      <vt:lpstr>Wingdings</vt:lpstr>
      <vt:lpstr>Office Theme</vt:lpstr>
      <vt:lpstr>untitled 2</vt:lpstr>
      <vt:lpstr>STAR wrkshp Tampa 11-02 dlw</vt:lpstr>
      <vt:lpstr>NCI PPT Template 16x9 WHITE</vt:lpstr>
      <vt:lpstr>2_Office Theme</vt:lpstr>
      <vt:lpstr>presentation-01-light</vt:lpstr>
      <vt:lpstr>National Cancer Institute Symposium on Charting the Course of Liquid Biopsy in Precision Prevention and Treatment December 15-16, 2021   </vt:lpstr>
      <vt:lpstr>Bob S. Carter MD, PhD</vt:lpstr>
      <vt:lpstr>Multimodality LBx Opportunities in Brain Tumors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Cancer Institute Symposium on Charting the Course of Liquid Biopsy in Precision Prevention and Treatment</dc:title>
  <dc:subject/>
  <dc:creator>David Wong</dc:creator>
  <cp:keywords>Liquid Biopsy Symposium; December 16, 2021; Bob S. Carter MD, PhD</cp:keywords>
  <dc:description/>
  <cp:lastModifiedBy>Randall, Wayne (NIH/NCI) [C]</cp:lastModifiedBy>
  <cp:revision>313</cp:revision>
  <cp:lastPrinted>2012-10-03T18:56:02Z</cp:lastPrinted>
  <dcterms:created xsi:type="dcterms:W3CDTF">2015-11-14T19:58:42Z</dcterms:created>
  <dcterms:modified xsi:type="dcterms:W3CDTF">2022-03-24T18:52:24Z</dcterms:modified>
</cp:coreProperties>
</file>